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2" r:id="rId2"/>
    <p:sldId id="271" r:id="rId3"/>
    <p:sldId id="257" r:id="rId4"/>
    <p:sldId id="258" r:id="rId5"/>
    <p:sldId id="259" r:id="rId6"/>
    <p:sldId id="261" r:id="rId7"/>
    <p:sldId id="262" r:id="rId8"/>
    <p:sldId id="264" r:id="rId9"/>
    <p:sldId id="265"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059"/>
    <a:srgbClr val="5A6E80"/>
    <a:srgbClr val="BF0426"/>
    <a:srgbClr val="CEE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D48E5-E1A1-64BB-1096-80E9560146A6}" v="81" dt="2020-05-15T10:43:40.556"/>
    <p1510:client id="{C6F09700-20F0-2EB2-4B5B-DCE489928D45}" v="8" dt="2020-05-15T10:10:43.904"/>
    <p1510:client id="{CE6BB0D8-3F69-8496-12B4-E5EA8E691B65}" v="144" dt="2020-05-15T11:26:25.246"/>
    <p1510:client id="{D7AD5ABB-0843-39BF-9544-F80915B10392}" v="1" dt="2020-05-18T15:39:35.2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97" autoAdjust="0"/>
    <p:restoredTop sz="94061" autoAdjust="0"/>
  </p:normalViewPr>
  <p:slideViewPr>
    <p:cSldViewPr snapToGrid="0">
      <p:cViewPr varScale="1">
        <p:scale>
          <a:sx n="83" d="100"/>
          <a:sy n="83" d="100"/>
        </p:scale>
        <p:origin x="31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asi, A." userId="S::a.abbasi1@tue.nl::0682179a-e29a-47a0-b8d8-d5171990321b" providerId="AD" clId="Web-{C6F09700-20F0-2EB2-4B5B-DCE489928D45}"/>
    <pc:docChg chg="addSld modSld sldOrd">
      <pc:chgData name="Abbasi, A." userId="S::a.abbasi1@tue.nl::0682179a-e29a-47a0-b8d8-d5171990321b" providerId="AD" clId="Web-{C6F09700-20F0-2EB2-4B5B-DCE489928D45}" dt="2020-05-15T10:11:08.326" v="10"/>
      <pc:docMkLst>
        <pc:docMk/>
      </pc:docMkLst>
      <pc:sldChg chg="addSp delSp modSp new mod ord setBg">
        <pc:chgData name="Abbasi, A." userId="S::a.abbasi1@tue.nl::0682179a-e29a-47a0-b8d8-d5171990321b" providerId="AD" clId="Web-{C6F09700-20F0-2EB2-4B5B-DCE489928D45}" dt="2020-05-15T10:11:08.326" v="10"/>
        <pc:sldMkLst>
          <pc:docMk/>
          <pc:sldMk cId="1831043879" sldId="271"/>
        </pc:sldMkLst>
        <pc:picChg chg="add mod ord">
          <ac:chgData name="Abbasi, A." userId="S::a.abbasi1@tue.nl::0682179a-e29a-47a0-b8d8-d5171990321b" providerId="AD" clId="Web-{C6F09700-20F0-2EB2-4B5B-DCE489928D45}" dt="2020-05-15T10:11:08.326" v="10"/>
          <ac:picMkLst>
            <pc:docMk/>
            <pc:sldMk cId="1831043879" sldId="271"/>
            <ac:picMk id="3" creationId="{B49B4D37-4CC1-41F1-B735-78DD304902C4}"/>
          </ac:picMkLst>
        </pc:picChg>
        <pc:picChg chg="add del mod">
          <ac:chgData name="Abbasi, A." userId="S::a.abbasi1@tue.nl::0682179a-e29a-47a0-b8d8-d5171990321b" providerId="AD" clId="Web-{C6F09700-20F0-2EB2-4B5B-DCE489928D45}" dt="2020-05-15T10:10:08.356" v="6"/>
          <ac:picMkLst>
            <pc:docMk/>
            <pc:sldMk cId="1831043879" sldId="271"/>
            <ac:picMk id="4" creationId="{B88005A2-BA90-422C-9B98-0789DD690B4A}"/>
          </ac:picMkLst>
        </pc:picChg>
        <pc:picChg chg="add mod">
          <ac:chgData name="Abbasi, A." userId="S::a.abbasi1@tue.nl::0682179a-e29a-47a0-b8d8-d5171990321b" providerId="AD" clId="Web-{C6F09700-20F0-2EB2-4B5B-DCE489928D45}" dt="2020-05-15T10:11:08.326" v="10"/>
          <ac:picMkLst>
            <pc:docMk/>
            <pc:sldMk cId="1831043879" sldId="271"/>
            <ac:picMk id="5" creationId="{DE77F374-EC79-4AD2-8B80-7814675A784A}"/>
          </ac:picMkLst>
        </pc:picChg>
        <pc:cxnChg chg="add">
          <ac:chgData name="Abbasi, A." userId="S::a.abbasi1@tue.nl::0682179a-e29a-47a0-b8d8-d5171990321b" providerId="AD" clId="Web-{C6F09700-20F0-2EB2-4B5B-DCE489928D45}" dt="2020-05-15T10:11:08.326" v="10"/>
          <ac:cxnSpMkLst>
            <pc:docMk/>
            <pc:sldMk cId="1831043879" sldId="271"/>
            <ac:cxnSpMk id="10" creationId="{4D56677B-C0B7-4DAC-ACAD-8054FF1B599A}"/>
          </ac:cxnSpMkLst>
        </pc:cxnChg>
      </pc:sldChg>
    </pc:docChg>
  </pc:docChgLst>
  <pc:docChgLst>
    <pc:chgData name="Abbasi, A." userId="S::a.abbasi1@tue.nl::0682179a-e29a-47a0-b8d8-d5171990321b" providerId="AD" clId="Web-{CE6BB0D8-3F69-8496-12B4-E5EA8E691B65}"/>
    <pc:docChg chg="modSld">
      <pc:chgData name="Abbasi, A." userId="S::a.abbasi1@tue.nl::0682179a-e29a-47a0-b8d8-d5171990321b" providerId="AD" clId="Web-{CE6BB0D8-3F69-8496-12B4-E5EA8E691B65}" dt="2020-05-15T11:35:29.701" v="286"/>
      <pc:docMkLst>
        <pc:docMk/>
      </pc:docMkLst>
      <pc:sldChg chg="modNotes">
        <pc:chgData name="Abbasi, A." userId="S::a.abbasi1@tue.nl::0682179a-e29a-47a0-b8d8-d5171990321b" providerId="AD" clId="Web-{CE6BB0D8-3F69-8496-12B4-E5EA8E691B65}" dt="2020-05-15T11:35:29.701" v="286"/>
        <pc:sldMkLst>
          <pc:docMk/>
          <pc:sldMk cId="1831043879" sldId="271"/>
        </pc:sldMkLst>
      </pc:sldChg>
      <pc:sldChg chg="addSp delSp modSp modNotes">
        <pc:chgData name="Abbasi, A." userId="S::a.abbasi1@tue.nl::0682179a-e29a-47a0-b8d8-d5171990321b" providerId="AD" clId="Web-{CE6BB0D8-3F69-8496-12B4-E5EA8E691B65}" dt="2020-05-15T11:26:56.902" v="230"/>
        <pc:sldMkLst>
          <pc:docMk/>
          <pc:sldMk cId="150155202" sldId="272"/>
        </pc:sldMkLst>
        <pc:spChg chg="add mod">
          <ac:chgData name="Abbasi, A." userId="S::a.abbasi1@tue.nl::0682179a-e29a-47a0-b8d8-d5171990321b" providerId="AD" clId="Web-{CE6BB0D8-3F69-8496-12B4-E5EA8E691B65}" dt="2020-05-15T11:23:32.292" v="212"/>
          <ac:spMkLst>
            <pc:docMk/>
            <pc:sldMk cId="150155202" sldId="272"/>
            <ac:spMk id="8" creationId="{4BB1BE74-EB56-4530-B297-7C5918801336}"/>
          </ac:spMkLst>
        </pc:spChg>
        <pc:spChg chg="add mod">
          <ac:chgData name="Abbasi, A." userId="S::a.abbasi1@tue.nl::0682179a-e29a-47a0-b8d8-d5171990321b" providerId="AD" clId="Web-{CE6BB0D8-3F69-8496-12B4-E5EA8E691B65}" dt="2020-05-15T11:23:41.230" v="214"/>
          <ac:spMkLst>
            <pc:docMk/>
            <pc:sldMk cId="150155202" sldId="272"/>
            <ac:spMk id="9" creationId="{DD7C9975-A8D7-4476-9724-CD903894D7DE}"/>
          </ac:spMkLst>
        </pc:spChg>
        <pc:spChg chg="add del">
          <ac:chgData name="Abbasi, A." userId="S::a.abbasi1@tue.nl::0682179a-e29a-47a0-b8d8-d5171990321b" providerId="AD" clId="Web-{CE6BB0D8-3F69-8496-12B4-E5EA8E691B65}" dt="2020-05-15T10:48:07.792" v="31"/>
          <ac:spMkLst>
            <pc:docMk/>
            <pc:sldMk cId="150155202" sldId="272"/>
            <ac:spMk id="9" creationId="{F82BF3E2-EB0E-40D6-8835-2367A5316CA4}"/>
          </ac:spMkLst>
        </pc:spChg>
        <pc:spChg chg="add del">
          <ac:chgData name="Abbasi, A." userId="S::a.abbasi1@tue.nl::0682179a-e29a-47a0-b8d8-d5171990321b" providerId="AD" clId="Web-{CE6BB0D8-3F69-8496-12B4-E5EA8E691B65}" dt="2020-05-15T10:48:07.792" v="31"/>
          <ac:spMkLst>
            <pc:docMk/>
            <pc:sldMk cId="150155202" sldId="272"/>
            <ac:spMk id="14" creationId="{CB6FFAAC-8A48-4FBF-BAFE-BAD367694022}"/>
          </ac:spMkLst>
        </pc:spChg>
        <pc:spChg chg="add del">
          <ac:chgData name="Abbasi, A." userId="S::a.abbasi1@tue.nl::0682179a-e29a-47a0-b8d8-d5171990321b" providerId="AD" clId="Web-{CE6BB0D8-3F69-8496-12B4-E5EA8E691B65}" dt="2020-05-15T10:48:07.792" v="31"/>
          <ac:spMkLst>
            <pc:docMk/>
            <pc:sldMk cId="150155202" sldId="272"/>
            <ac:spMk id="16" creationId="{481E86DD-89E6-42B2-8675-84B7C56BFF7D}"/>
          </ac:spMkLst>
        </pc:spChg>
        <pc:spChg chg="add del">
          <ac:chgData name="Abbasi, A." userId="S::a.abbasi1@tue.nl::0682179a-e29a-47a0-b8d8-d5171990321b" providerId="AD" clId="Web-{CE6BB0D8-3F69-8496-12B4-E5EA8E691B65}" dt="2020-05-15T10:48:07.792" v="31"/>
          <ac:spMkLst>
            <pc:docMk/>
            <pc:sldMk cId="150155202" sldId="272"/>
            <ac:spMk id="18" creationId="{440EF577-B6F8-4C57-B956-AB860B388EB8}"/>
          </ac:spMkLst>
        </pc:spChg>
        <pc:spChg chg="add del">
          <ac:chgData name="Abbasi, A." userId="S::a.abbasi1@tue.nl::0682179a-e29a-47a0-b8d8-d5171990321b" providerId="AD" clId="Web-{CE6BB0D8-3F69-8496-12B4-E5EA8E691B65}" dt="2020-05-15T10:48:07.792" v="31"/>
          <ac:spMkLst>
            <pc:docMk/>
            <pc:sldMk cId="150155202" sldId="272"/>
            <ac:spMk id="20" creationId="{EA518CE4-E4D4-4D8A-980F-6D692AC96949}"/>
          </ac:spMkLst>
        </pc:spChg>
        <pc:spChg chg="add del">
          <ac:chgData name="Abbasi, A." userId="S::a.abbasi1@tue.nl::0682179a-e29a-47a0-b8d8-d5171990321b" providerId="AD" clId="Web-{CE6BB0D8-3F69-8496-12B4-E5EA8E691B65}" dt="2020-05-15T10:48:07.792" v="31"/>
          <ac:spMkLst>
            <pc:docMk/>
            <pc:sldMk cId="150155202" sldId="272"/>
            <ac:spMk id="22" creationId="{5E6FAE32-AB12-4E77-A677-F6BD5D71ADD0}"/>
          </ac:spMkLst>
        </pc:spChg>
        <pc:spChg chg="add del">
          <ac:chgData name="Abbasi, A." userId="S::a.abbasi1@tue.nl::0682179a-e29a-47a0-b8d8-d5171990321b" providerId="AD" clId="Web-{CE6BB0D8-3F69-8496-12B4-E5EA8E691B65}" dt="2020-05-15T10:48:07.792" v="31"/>
          <ac:spMkLst>
            <pc:docMk/>
            <pc:sldMk cId="150155202" sldId="272"/>
            <ac:spMk id="24" creationId="{2F6B32C1-BA91-470A-8C1B-33264F8B214E}"/>
          </ac:spMkLst>
        </pc:spChg>
        <pc:spChg chg="add del">
          <ac:chgData name="Abbasi, A." userId="S::a.abbasi1@tue.nl::0682179a-e29a-47a0-b8d8-d5171990321b" providerId="AD" clId="Web-{CE6BB0D8-3F69-8496-12B4-E5EA8E691B65}" dt="2020-05-15T10:48:07.792" v="31"/>
          <ac:spMkLst>
            <pc:docMk/>
            <pc:sldMk cId="150155202" sldId="272"/>
            <ac:spMk id="26" creationId="{459570ED-BE4C-49E8-86BC-A81140CFEB38}"/>
          </ac:spMkLst>
        </pc:spChg>
        <pc:picChg chg="add mod">
          <ac:chgData name="Abbasi, A." userId="S::a.abbasi1@tue.nl::0682179a-e29a-47a0-b8d8-d5171990321b" providerId="AD" clId="Web-{CE6BB0D8-3F69-8496-12B4-E5EA8E691B65}" dt="2020-05-15T11:26:23.074" v="220" actId="1076"/>
          <ac:picMkLst>
            <pc:docMk/>
            <pc:sldMk cId="150155202" sldId="272"/>
            <ac:picMk id="2" creationId="{723ED783-B68E-41B2-BB50-92F5A6DA9487}"/>
          </ac:picMkLst>
        </pc:picChg>
        <pc:picChg chg="mod ord modCrop">
          <ac:chgData name="Abbasi, A." userId="S::a.abbasi1@tue.nl::0682179a-e29a-47a0-b8d8-d5171990321b" providerId="AD" clId="Web-{CE6BB0D8-3F69-8496-12B4-E5EA8E691B65}" dt="2020-05-15T11:26:10.824" v="218" actId="14100"/>
          <ac:picMkLst>
            <pc:docMk/>
            <pc:sldMk cId="150155202" sldId="272"/>
            <ac:picMk id="3" creationId="{9EC1BB84-A1B6-4CD1-88A5-3801FEF975E1}"/>
          </ac:picMkLst>
        </pc:picChg>
        <pc:picChg chg="add mod ord">
          <ac:chgData name="Abbasi, A." userId="S::a.abbasi1@tue.nl::0682179a-e29a-47a0-b8d8-d5171990321b" providerId="AD" clId="Web-{CE6BB0D8-3F69-8496-12B4-E5EA8E691B65}" dt="2020-05-15T11:26:03.933" v="217" actId="14100"/>
          <ac:picMkLst>
            <pc:docMk/>
            <pc:sldMk cId="150155202" sldId="272"/>
            <ac:picMk id="4" creationId="{E5478876-BBBB-493B-BD1E-62EE091BDDD3}"/>
          </ac:picMkLst>
        </pc:picChg>
        <pc:picChg chg="add mod ord">
          <ac:chgData name="Abbasi, A." userId="S::a.abbasi1@tue.nl::0682179a-e29a-47a0-b8d8-d5171990321b" providerId="AD" clId="Web-{CE6BB0D8-3F69-8496-12B4-E5EA8E691B65}" dt="2020-05-15T11:26:25.246" v="221" actId="1076"/>
          <ac:picMkLst>
            <pc:docMk/>
            <pc:sldMk cId="150155202" sldId="272"/>
            <ac:picMk id="5" creationId="{F3AEE126-D230-4D1B-AA26-1741CFEB63A0}"/>
          </ac:picMkLst>
        </pc:picChg>
        <pc:picChg chg="add mod">
          <ac:chgData name="Abbasi, A." userId="S::a.abbasi1@tue.nl::0682179a-e29a-47a0-b8d8-d5171990321b" providerId="AD" clId="Web-{CE6BB0D8-3F69-8496-12B4-E5EA8E691B65}" dt="2020-05-15T11:25:59.199" v="215" actId="14100"/>
          <ac:picMkLst>
            <pc:docMk/>
            <pc:sldMk cId="150155202" sldId="272"/>
            <ac:picMk id="6" creationId="{3A591F17-3755-4010-A6E9-3485CFB874D2}"/>
          </ac:picMkLst>
        </pc:picChg>
        <pc:picChg chg="add mod ord">
          <ac:chgData name="Abbasi, A." userId="S::a.abbasi1@tue.nl::0682179a-e29a-47a0-b8d8-d5171990321b" providerId="AD" clId="Web-{CE6BB0D8-3F69-8496-12B4-E5EA8E691B65}" dt="2020-05-15T11:21:00.979" v="133" actId="14100"/>
          <ac:picMkLst>
            <pc:docMk/>
            <pc:sldMk cId="150155202" sldId="272"/>
            <ac:picMk id="7" creationId="{276F15B2-F740-4CE6-BE3D-6E01F9C9152E}"/>
          </ac:picMkLst>
        </pc:picChg>
      </pc:sldChg>
    </pc:docChg>
  </pc:docChgLst>
  <pc:docChgLst>
    <pc:chgData name="Abbasi, A." userId="S::a.abbasi1@tue.nl::0682179a-e29a-47a0-b8d8-d5171990321b" providerId="AD" clId="Web-{7E2D48E5-E1A1-64BB-1096-80E9560146A6}"/>
    <pc:docChg chg="addSld modSld sldOrd">
      <pc:chgData name="Abbasi, A." userId="S::a.abbasi1@tue.nl::0682179a-e29a-47a0-b8d8-d5171990321b" providerId="AD" clId="Web-{7E2D48E5-E1A1-64BB-1096-80E9560146A6}" dt="2020-05-15T10:43:40.540" v="81"/>
      <pc:docMkLst>
        <pc:docMk/>
      </pc:docMkLst>
      <pc:sldChg chg="addSp delSp modSp">
        <pc:chgData name="Abbasi, A." userId="S::a.abbasi1@tue.nl::0682179a-e29a-47a0-b8d8-d5171990321b" providerId="AD" clId="Web-{7E2D48E5-E1A1-64BB-1096-80E9560146A6}" dt="2020-05-15T10:15:21.475" v="50"/>
        <pc:sldMkLst>
          <pc:docMk/>
          <pc:sldMk cId="3435917569" sldId="257"/>
        </pc:sldMkLst>
        <pc:spChg chg="add mod">
          <ac:chgData name="Abbasi, A." userId="S::a.abbasi1@tue.nl::0682179a-e29a-47a0-b8d8-d5171990321b" providerId="AD" clId="Web-{7E2D48E5-E1A1-64BB-1096-80E9560146A6}" dt="2020-05-15T10:15:21.475" v="50"/>
          <ac:spMkLst>
            <pc:docMk/>
            <pc:sldMk cId="3435917569" sldId="257"/>
            <ac:spMk id="2" creationId="{AB0897C3-C418-4DD1-B277-700E1261CF97}"/>
          </ac:spMkLst>
        </pc:spChg>
        <pc:spChg chg="add del">
          <ac:chgData name="Abbasi, A." userId="S::a.abbasi1@tue.nl::0682179a-e29a-47a0-b8d8-d5171990321b" providerId="AD" clId="Web-{7E2D48E5-E1A1-64BB-1096-80E9560146A6}" dt="2020-05-15T10:13:24.365" v="4"/>
          <ac:spMkLst>
            <pc:docMk/>
            <pc:sldMk cId="3435917569" sldId="257"/>
            <ac:spMk id="3" creationId="{5977667B-E5D0-4739-9F77-78A38E0F4AD8}"/>
          </ac:spMkLst>
        </pc:spChg>
        <pc:spChg chg="add del">
          <ac:chgData name="Abbasi, A." userId="S::a.abbasi1@tue.nl::0682179a-e29a-47a0-b8d8-d5171990321b" providerId="AD" clId="Web-{7E2D48E5-E1A1-64BB-1096-80E9560146A6}" dt="2020-05-15T10:13:22.036" v="3"/>
          <ac:spMkLst>
            <pc:docMk/>
            <pc:sldMk cId="3435917569" sldId="257"/>
            <ac:spMk id="6" creationId="{9ABD785E-36A1-4AB3-912E-41530BDF2731}"/>
          </ac:spMkLst>
        </pc:spChg>
      </pc:sldChg>
      <pc:sldChg chg="addSp delSp">
        <pc:chgData name="Abbasi, A." userId="S::a.abbasi1@tue.nl::0682179a-e29a-47a0-b8d8-d5171990321b" providerId="AD" clId="Web-{7E2D48E5-E1A1-64BB-1096-80E9560146A6}" dt="2020-05-15T10:16:48.476" v="52"/>
        <pc:sldMkLst>
          <pc:docMk/>
          <pc:sldMk cId="9290954" sldId="258"/>
        </pc:sldMkLst>
        <pc:spChg chg="add del">
          <ac:chgData name="Abbasi, A." userId="S::a.abbasi1@tue.nl::0682179a-e29a-47a0-b8d8-d5171990321b" providerId="AD" clId="Web-{7E2D48E5-E1A1-64BB-1096-80E9560146A6}" dt="2020-05-15T10:16:48.476" v="52"/>
          <ac:spMkLst>
            <pc:docMk/>
            <pc:sldMk cId="9290954" sldId="258"/>
            <ac:spMk id="2" creationId="{592DCD73-C7EA-4D35-AE7A-BCF902E5BD40}"/>
          </ac:spMkLst>
        </pc:spChg>
      </pc:sldChg>
      <pc:sldChg chg="addSp delSp modSp new mod ord setBg">
        <pc:chgData name="Abbasi, A." userId="S::a.abbasi1@tue.nl::0682179a-e29a-47a0-b8d8-d5171990321b" providerId="AD" clId="Web-{7E2D48E5-E1A1-64BB-1096-80E9560146A6}" dt="2020-05-15T10:43:40.540" v="81"/>
        <pc:sldMkLst>
          <pc:docMk/>
          <pc:sldMk cId="150155202" sldId="272"/>
        </pc:sldMkLst>
        <pc:spChg chg="add del">
          <ac:chgData name="Abbasi, A." userId="S::a.abbasi1@tue.nl::0682179a-e29a-47a0-b8d8-d5171990321b" providerId="AD" clId="Web-{7E2D48E5-E1A1-64BB-1096-80E9560146A6}" dt="2020-05-15T10:43:40.540" v="81"/>
          <ac:spMkLst>
            <pc:docMk/>
            <pc:sldMk cId="150155202" sldId="272"/>
            <ac:spMk id="5" creationId="{57845966-6EFC-468A-9CC7-BAB4B95854E7}"/>
          </ac:spMkLst>
        </pc:spChg>
        <pc:spChg chg="add del">
          <ac:chgData name="Abbasi, A." userId="S::a.abbasi1@tue.nl::0682179a-e29a-47a0-b8d8-d5171990321b" providerId="AD" clId="Web-{7E2D48E5-E1A1-64BB-1096-80E9560146A6}" dt="2020-05-15T10:43:12.587" v="72"/>
          <ac:spMkLst>
            <pc:docMk/>
            <pc:sldMk cId="150155202" sldId="272"/>
            <ac:spMk id="8" creationId="{B670DBD5-770C-4383-9F54-5B86E86BD5BB}"/>
          </ac:spMkLst>
        </pc:spChg>
        <pc:spChg chg="add del">
          <ac:chgData name="Abbasi, A." userId="S::a.abbasi1@tue.nl::0682179a-e29a-47a0-b8d8-d5171990321b" providerId="AD" clId="Web-{7E2D48E5-E1A1-64BB-1096-80E9560146A6}" dt="2020-05-15T10:43:40.540" v="81"/>
          <ac:spMkLst>
            <pc:docMk/>
            <pc:sldMk cId="150155202" sldId="272"/>
            <ac:spMk id="12" creationId="{ADAD1991-FFD1-4E94-ABAB-7560D33008E4}"/>
          </ac:spMkLst>
        </pc:spChg>
        <pc:picChg chg="add del mod">
          <ac:chgData name="Abbasi, A." userId="S::a.abbasi1@tue.nl::0682179a-e29a-47a0-b8d8-d5171990321b" providerId="AD" clId="Web-{7E2D48E5-E1A1-64BB-1096-80E9560146A6}" dt="2020-05-15T10:41:19.992" v="56"/>
          <ac:picMkLst>
            <pc:docMk/>
            <pc:sldMk cId="150155202" sldId="272"/>
            <ac:picMk id="2" creationId="{E9786FA3-97B8-4A72-90E6-72252E3750EB}"/>
          </ac:picMkLst>
        </pc:picChg>
        <pc:picChg chg="add mod modCrop">
          <ac:chgData name="Abbasi, A." userId="S::a.abbasi1@tue.nl::0682179a-e29a-47a0-b8d8-d5171990321b" providerId="AD" clId="Web-{7E2D48E5-E1A1-64BB-1096-80E9560146A6}" dt="2020-05-15T10:43:40.540" v="81"/>
          <ac:picMkLst>
            <pc:docMk/>
            <pc:sldMk cId="150155202" sldId="272"/>
            <ac:picMk id="3" creationId="{9EC1BB84-A1B6-4CD1-88A5-3801FEF975E1}"/>
          </ac:picMkLst>
        </pc:picChg>
        <pc:picChg chg="add del">
          <ac:chgData name="Abbasi, A." userId="S::a.abbasi1@tue.nl::0682179a-e29a-47a0-b8d8-d5171990321b" providerId="AD" clId="Web-{7E2D48E5-E1A1-64BB-1096-80E9560146A6}" dt="2020-05-15T10:43:40.540" v="81"/>
          <ac:picMkLst>
            <pc:docMk/>
            <pc:sldMk cId="150155202" sldId="272"/>
            <ac:picMk id="10" creationId="{75554383-98AF-4A47-BB65-705FAAA4BE6A}"/>
          </ac:picMkLst>
        </pc:picChg>
      </pc:sldChg>
    </pc:docChg>
  </pc:docChgLst>
  <pc:docChgLst>
    <pc:chgData name="Abbasi, A." userId="S::a.abbasi1@tue.nl::0682179a-e29a-47a0-b8d8-d5171990321b" providerId="AD" clId="Web-{D7AD5ABB-0843-39BF-9544-F80915B10392}"/>
    <pc:docChg chg="modSld">
      <pc:chgData name="Abbasi, A." userId="S::a.abbasi1@tue.nl::0682179a-e29a-47a0-b8d8-d5171990321b" providerId="AD" clId="Web-{D7AD5ABB-0843-39BF-9544-F80915B10392}" dt="2020-05-18T15:39:35.274" v="0"/>
      <pc:docMkLst>
        <pc:docMk/>
      </pc:docMkLst>
      <pc:sldChg chg="delSp">
        <pc:chgData name="Abbasi, A." userId="S::a.abbasi1@tue.nl::0682179a-e29a-47a0-b8d8-d5171990321b" providerId="AD" clId="Web-{D7AD5ABB-0843-39BF-9544-F80915B10392}" dt="2020-05-18T15:39:35.274" v="0"/>
        <pc:sldMkLst>
          <pc:docMk/>
          <pc:sldMk cId="3435917569" sldId="257"/>
        </pc:sldMkLst>
        <pc:picChg chg="del">
          <ac:chgData name="Abbasi, A." userId="S::a.abbasi1@tue.nl::0682179a-e29a-47a0-b8d8-d5171990321b" providerId="AD" clId="Web-{D7AD5ABB-0843-39BF-9544-F80915B10392}" dt="2020-05-18T15:39:35.274" v="0"/>
          <ac:picMkLst>
            <pc:docMk/>
            <pc:sldMk cId="3435917569" sldId="257"/>
            <ac:picMk id="102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1DFAB5-A7A9-4FF6-8C0C-020A81A94BAC}" type="datetimeFigureOut">
              <a:rPr lang="en"/>
              <a:t>5/18/2020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65948-C1EB-4D26-8708-6DCDF6DBD154}" type="slidenum">
              <a:rPr lang="en"/>
              <a:t>‹#›</a:t>
            </a:fld>
            <a:endParaRPr lang="en-US"/>
          </a:p>
        </p:txBody>
      </p:sp>
    </p:spTree>
    <p:extLst>
      <p:ext uri="{BB962C8B-B14F-4D97-AF65-F5344CB8AC3E}">
        <p14:creationId xmlns:p14="http://schemas.microsoft.com/office/powerpoint/2010/main" val="2216339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a group of six pdeng trainees or data scientists from different generations who decided to team up and partipated In the hackathon held on from 3-5April.</a:t>
            </a:r>
          </a:p>
        </p:txBody>
      </p:sp>
      <p:sp>
        <p:nvSpPr>
          <p:cNvPr id="4" name="Slide Number Placeholder 3"/>
          <p:cNvSpPr>
            <a:spLocks noGrp="1"/>
          </p:cNvSpPr>
          <p:nvPr>
            <p:ph type="sldNum" sz="quarter" idx="5"/>
          </p:nvPr>
        </p:nvSpPr>
        <p:spPr/>
        <p:txBody>
          <a:bodyPr/>
          <a:lstStyle/>
          <a:p>
            <a:fld id="{7F965948-C1EB-4D26-8708-6DCDF6DBD154}" type="slidenum">
              <a:rPr lang="en"/>
              <a:t>1</a:t>
            </a:fld>
            <a:endParaRPr lang="en-US"/>
          </a:p>
        </p:txBody>
      </p:sp>
    </p:spTree>
    <p:extLst>
      <p:ext uri="{BB962C8B-B14F-4D97-AF65-F5344CB8AC3E}">
        <p14:creationId xmlns:p14="http://schemas.microsoft.com/office/powerpoint/2010/main" val="1618135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Something about the hackathon. 52 teams. Four categories: Healthcare and well being , remote education, sme business continuity , logistics and supply chain.</a:t>
            </a:r>
            <a:endParaRPr lang="en-US" b="1" dirty="0"/>
          </a:p>
          <a:p>
            <a:r>
              <a:rPr lang="en-US" b="1"/>
              <a:t>How can the medical equipment manufacturers use the data regarding the number and distribution of patients in different countries in order to adapt their supply chains and transportation mechanisms?</a:t>
            </a:r>
          </a:p>
          <a:p>
            <a:r>
              <a:rPr lang="en-US"/>
              <a:t>Medical equipment is key in dealing with the current situation. As there is a shortage of medical equipment, many manufacturers have dedicated  production lines to produce these equipment. However, this does not guarantee that the shortage issue is fairly answered across the globe (we have all heard some not nice news about medical aid not arriving at their final destination…) The use of AI could aid in determining the future number of patients in different countries and predict the number of required medical equipment. This data can be used by manufacturers to have an idea on how many equipment is needed. Afterwards, through transportation, the medical equipment could be sent to the target countries.This solution could ensure that every human’s life is treated equally. In addition, it can reduce the tension and stress on medical staff and allow them to concentrate on treating patients. Finally, by bringing different industries together, new business opportunities could be created. The challenge is then how can such a solution be realized? For this challenge the following specialists are required: 1. Medical staff 2. AI 3. Mathematic 4. Logistics 5. Transportation 6. Product design</a:t>
            </a:r>
          </a:p>
        </p:txBody>
      </p:sp>
      <p:sp>
        <p:nvSpPr>
          <p:cNvPr id="4" name="Slide Number Placeholder 3"/>
          <p:cNvSpPr>
            <a:spLocks noGrp="1"/>
          </p:cNvSpPr>
          <p:nvPr>
            <p:ph type="sldNum" sz="quarter" idx="5"/>
          </p:nvPr>
        </p:nvSpPr>
        <p:spPr/>
        <p:txBody>
          <a:bodyPr/>
          <a:lstStyle/>
          <a:p>
            <a:fld id="{7F965948-C1EB-4D26-8708-6DCDF6DBD154}" type="slidenum">
              <a:rPr lang="en"/>
              <a:t>2</a:t>
            </a:fld>
            <a:endParaRPr lang="en-US"/>
          </a:p>
        </p:txBody>
      </p:sp>
    </p:spTree>
    <p:extLst>
      <p:ext uri="{BB962C8B-B14F-4D97-AF65-F5344CB8AC3E}">
        <p14:creationId xmlns:p14="http://schemas.microsoft.com/office/powerpoint/2010/main" val="322277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C0810B-F4EC-441F-911B-CDE352817E2E}"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1321396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C0810B-F4EC-441F-911B-CDE352817E2E}"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2041116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C0810B-F4EC-441F-911B-CDE352817E2E}"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372438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C0810B-F4EC-441F-911B-CDE352817E2E}"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2478082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C0810B-F4EC-441F-911B-CDE352817E2E}"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1403875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C0810B-F4EC-441F-911B-CDE352817E2E}" type="datetimeFigureOut">
              <a:rPr lang="en-US" smtClean="0"/>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103863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C0810B-F4EC-441F-911B-CDE352817E2E}" type="datetimeFigureOut">
              <a:rPr lang="en-US" smtClean="0"/>
              <a:t>5/18/2020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94224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C0810B-F4EC-441F-911B-CDE352817E2E}" type="datetimeFigureOut">
              <a:rPr lang="en-US" smtClean="0"/>
              <a:t>5/18/2020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92175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C0810B-F4EC-441F-911B-CDE352817E2E}" type="datetimeFigureOut">
              <a:rPr lang="en-US" smtClean="0"/>
              <a:t>5/18/2020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4095475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C0810B-F4EC-441F-911B-CDE352817E2E}" type="datetimeFigureOut">
              <a:rPr lang="en-US" smtClean="0"/>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225903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C0810B-F4EC-441F-911B-CDE352817E2E}" type="datetimeFigureOut">
              <a:rPr lang="en-US" smtClean="0"/>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3830572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0810B-F4EC-441F-911B-CDE352817E2E}" type="datetimeFigureOut">
              <a:rPr lang="en-US" smtClean="0"/>
              <a:t>5/18/2020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09917-0EE9-4677-AF23-789429BE79F5}" type="slidenum">
              <a:rPr lang="en-US" smtClean="0"/>
              <a:t>‹#›</a:t>
            </a:fld>
            <a:endParaRPr lang="en-US"/>
          </a:p>
        </p:txBody>
      </p:sp>
    </p:spTree>
    <p:extLst>
      <p:ext uri="{BB962C8B-B14F-4D97-AF65-F5344CB8AC3E}">
        <p14:creationId xmlns:p14="http://schemas.microsoft.com/office/powerpoint/2010/main" val="683506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8.jpe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76F15B2-F740-4CE6-BE3D-6E01F9C9152E}"/>
              </a:ext>
            </a:extLst>
          </p:cNvPr>
          <p:cNvPicPr>
            <a:picLocks noChangeAspect="1"/>
          </p:cNvPicPr>
          <p:nvPr/>
        </p:nvPicPr>
        <p:blipFill rotWithShape="1">
          <a:blip r:embed="rId3"/>
          <a:srcRect r="1" b="15625"/>
          <a:stretch/>
        </p:blipFill>
        <p:spPr>
          <a:xfrm>
            <a:off x="395162" y="3475971"/>
            <a:ext cx="3412593" cy="2937389"/>
          </a:xfrm>
          <a:prstGeom prst="rect">
            <a:avLst/>
          </a:prstGeom>
        </p:spPr>
      </p:pic>
      <p:pic>
        <p:nvPicPr>
          <p:cNvPr id="2" name="Picture 3">
            <a:extLst>
              <a:ext uri="{FF2B5EF4-FFF2-40B4-BE49-F238E27FC236}">
                <a16:creationId xmlns:a16="http://schemas.microsoft.com/office/drawing/2014/main" id="{723ED783-B68E-41B2-BB50-92F5A6DA9487}"/>
              </a:ext>
            </a:extLst>
          </p:cNvPr>
          <p:cNvPicPr>
            <a:picLocks noChangeAspect="1"/>
          </p:cNvPicPr>
          <p:nvPr/>
        </p:nvPicPr>
        <p:blipFill rotWithShape="1">
          <a:blip r:embed="rId4"/>
          <a:srcRect r="3" b="16030"/>
          <a:stretch/>
        </p:blipFill>
        <p:spPr>
          <a:xfrm>
            <a:off x="4400948" y="122913"/>
            <a:ext cx="3604143" cy="2814474"/>
          </a:xfrm>
          <a:prstGeom prst="rect">
            <a:avLst/>
          </a:prstGeom>
        </p:spPr>
      </p:pic>
      <p:pic>
        <p:nvPicPr>
          <p:cNvPr id="6" name="Picture 6">
            <a:extLst>
              <a:ext uri="{FF2B5EF4-FFF2-40B4-BE49-F238E27FC236}">
                <a16:creationId xmlns:a16="http://schemas.microsoft.com/office/drawing/2014/main" id="{3A591F17-3755-4010-A6E9-3485CFB874D2}"/>
              </a:ext>
            </a:extLst>
          </p:cNvPr>
          <p:cNvPicPr>
            <a:picLocks noChangeAspect="1"/>
          </p:cNvPicPr>
          <p:nvPr/>
        </p:nvPicPr>
        <p:blipFill rotWithShape="1">
          <a:blip r:embed="rId5"/>
          <a:srcRect t="3813" b="11813"/>
          <a:stretch/>
        </p:blipFill>
        <p:spPr>
          <a:xfrm>
            <a:off x="8472123" y="122913"/>
            <a:ext cx="3375748" cy="2814475"/>
          </a:xfrm>
          <a:prstGeom prst="rect">
            <a:avLst/>
          </a:prstGeom>
        </p:spPr>
      </p:pic>
      <p:pic>
        <p:nvPicPr>
          <p:cNvPr id="3" name="Picture 3">
            <a:extLst>
              <a:ext uri="{FF2B5EF4-FFF2-40B4-BE49-F238E27FC236}">
                <a16:creationId xmlns:a16="http://schemas.microsoft.com/office/drawing/2014/main" id="{9EC1BB84-A1B6-4CD1-88A5-3801FEF975E1}"/>
              </a:ext>
            </a:extLst>
          </p:cNvPr>
          <p:cNvPicPr>
            <a:picLocks noChangeAspect="1"/>
          </p:cNvPicPr>
          <p:nvPr/>
        </p:nvPicPr>
        <p:blipFill rotWithShape="1">
          <a:blip r:embed="rId6"/>
          <a:srcRect l="25558" t="-76" r="-127" b="36630"/>
          <a:stretch/>
        </p:blipFill>
        <p:spPr>
          <a:xfrm>
            <a:off x="395575" y="123955"/>
            <a:ext cx="3410992" cy="2874070"/>
          </a:xfrm>
          <a:prstGeom prst="rect">
            <a:avLst/>
          </a:prstGeom>
        </p:spPr>
      </p:pic>
      <p:pic>
        <p:nvPicPr>
          <p:cNvPr id="5" name="Picture 5">
            <a:extLst>
              <a:ext uri="{FF2B5EF4-FFF2-40B4-BE49-F238E27FC236}">
                <a16:creationId xmlns:a16="http://schemas.microsoft.com/office/drawing/2014/main" id="{F3AEE126-D230-4D1B-AA26-1741CFEB63A0}"/>
              </a:ext>
            </a:extLst>
          </p:cNvPr>
          <p:cNvPicPr>
            <a:picLocks noChangeAspect="1"/>
          </p:cNvPicPr>
          <p:nvPr/>
        </p:nvPicPr>
        <p:blipFill rotWithShape="1">
          <a:blip r:embed="rId7"/>
          <a:srcRect t="5739" b="10369"/>
          <a:stretch/>
        </p:blipFill>
        <p:spPr>
          <a:xfrm>
            <a:off x="4470187" y="3478160"/>
            <a:ext cx="3472852" cy="2937388"/>
          </a:xfrm>
          <a:prstGeom prst="rect">
            <a:avLst/>
          </a:prstGeom>
        </p:spPr>
      </p:pic>
      <p:pic>
        <p:nvPicPr>
          <p:cNvPr id="4" name="Picture 4">
            <a:extLst>
              <a:ext uri="{FF2B5EF4-FFF2-40B4-BE49-F238E27FC236}">
                <a16:creationId xmlns:a16="http://schemas.microsoft.com/office/drawing/2014/main" id="{E5478876-BBBB-493B-BD1E-62EE091BDDD3}"/>
              </a:ext>
            </a:extLst>
          </p:cNvPr>
          <p:cNvPicPr>
            <a:picLocks noChangeAspect="1"/>
          </p:cNvPicPr>
          <p:nvPr/>
        </p:nvPicPr>
        <p:blipFill rotWithShape="1">
          <a:blip r:embed="rId8"/>
          <a:srcRect t="6270" r="2" b="9272"/>
          <a:stretch/>
        </p:blipFill>
        <p:spPr>
          <a:xfrm>
            <a:off x="8476192" y="3478161"/>
            <a:ext cx="3383971" cy="2888227"/>
          </a:xfrm>
          <a:prstGeom prst="rect">
            <a:avLst/>
          </a:prstGeom>
        </p:spPr>
      </p:pic>
      <p:sp>
        <p:nvSpPr>
          <p:cNvPr id="8" name="TextBox 7">
            <a:extLst>
              <a:ext uri="{FF2B5EF4-FFF2-40B4-BE49-F238E27FC236}">
                <a16:creationId xmlns:a16="http://schemas.microsoft.com/office/drawing/2014/main" id="{4BB1BE74-EB56-4530-B297-7C5918801336}"/>
              </a:ext>
            </a:extLst>
          </p:cNvPr>
          <p:cNvSpPr txBox="1"/>
          <p:nvPr/>
        </p:nvSpPr>
        <p:spPr>
          <a:xfrm>
            <a:off x="398208" y="3003754"/>
            <a:ext cx="11592231" cy="381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Aneesa                                                                Abouzar                                                              Zeynab</a:t>
            </a:r>
            <a:endParaRPr lang="en-US" b="1" dirty="0">
              <a:solidFill>
                <a:srgbClr val="C00000"/>
              </a:solidFill>
              <a:cs typeface="Calibri"/>
            </a:endParaRPr>
          </a:p>
        </p:txBody>
      </p:sp>
      <p:sp>
        <p:nvSpPr>
          <p:cNvPr id="9" name="TextBox 8">
            <a:extLst>
              <a:ext uri="{FF2B5EF4-FFF2-40B4-BE49-F238E27FC236}">
                <a16:creationId xmlns:a16="http://schemas.microsoft.com/office/drawing/2014/main" id="{DD7C9975-A8D7-4476-9724-CD903894D7DE}"/>
              </a:ext>
            </a:extLst>
          </p:cNvPr>
          <p:cNvSpPr txBox="1"/>
          <p:nvPr/>
        </p:nvSpPr>
        <p:spPr>
          <a:xfrm>
            <a:off x="398208" y="6420462"/>
            <a:ext cx="11592231" cy="381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Eelke                                                                    Simay                                                                  Angeliki</a:t>
            </a:r>
          </a:p>
        </p:txBody>
      </p:sp>
    </p:spTree>
    <p:extLst>
      <p:ext uri="{BB962C8B-B14F-4D97-AF65-F5344CB8AC3E}">
        <p14:creationId xmlns:p14="http://schemas.microsoft.com/office/powerpoint/2010/main" val="150155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2"/>
          <a:stretch>
            <a:fillRect/>
          </a:stretch>
        </p:blipFill>
        <p:spPr>
          <a:xfrm>
            <a:off x="2545057" y="-651913"/>
            <a:ext cx="1712264" cy="425452"/>
          </a:xfrm>
          <a:prstGeom prst="rect">
            <a:avLst/>
          </a:prstGeom>
        </p:spPr>
      </p:pic>
      <p:pic>
        <p:nvPicPr>
          <p:cNvPr id="18" name="Picture 17"/>
          <p:cNvPicPr>
            <a:picLocks noChangeAspect="1"/>
          </p:cNvPicPr>
          <p:nvPr/>
        </p:nvPicPr>
        <p:blipFill>
          <a:blip r:embed="rId3"/>
          <a:stretch>
            <a:fillRect/>
          </a:stretch>
        </p:blipFill>
        <p:spPr>
          <a:xfrm>
            <a:off x="8027096" y="1335776"/>
            <a:ext cx="2759069" cy="2686462"/>
          </a:xfrm>
          <a:prstGeom prst="rect">
            <a:avLst/>
          </a:prstGeom>
        </p:spPr>
      </p:pic>
      <p:sp>
        <p:nvSpPr>
          <p:cNvPr id="19" name="TextBox 18"/>
          <p:cNvSpPr txBox="1"/>
          <p:nvPr/>
        </p:nvSpPr>
        <p:spPr>
          <a:xfrm>
            <a:off x="8704479" y="4139459"/>
            <a:ext cx="1548822"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OFFERS</a:t>
            </a:r>
            <a:endParaRPr lang="en-US" dirty="0">
              <a:solidFill>
                <a:srgbClr val="5A6E80"/>
              </a:solidFill>
              <a:latin typeface="Gill Sans MT" panose="020B0502020104020203" pitchFamily="34" charset="0"/>
            </a:endParaRPr>
          </a:p>
        </p:txBody>
      </p:sp>
      <p:grpSp>
        <p:nvGrpSpPr>
          <p:cNvPr id="21" name="Group 20"/>
          <p:cNvGrpSpPr/>
          <p:nvPr/>
        </p:nvGrpSpPr>
        <p:grpSpPr>
          <a:xfrm>
            <a:off x="1094376" y="-509657"/>
            <a:ext cx="3231502" cy="9298231"/>
            <a:chOff x="586255" y="-846815"/>
            <a:chExt cx="3231502" cy="9298231"/>
          </a:xfrm>
        </p:grpSpPr>
        <p:pic>
          <p:nvPicPr>
            <p:cNvPr id="23" name="Picture 8" descr="Hand drawn speech bubble collection Free Vecto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7472" r="36214" b="63230"/>
            <a:stretch/>
          </p:blipFill>
          <p:spPr bwMode="auto">
            <a:xfrm>
              <a:off x="872355" y="-846815"/>
              <a:ext cx="2945402" cy="41157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artoon character gadgets icons set Free Vecto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5864" t="9005" r="56110"/>
            <a:stretch/>
          </p:blipFill>
          <p:spPr bwMode="auto">
            <a:xfrm>
              <a:off x="586255" y="2598139"/>
              <a:ext cx="1805629" cy="585327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814642" y="909729"/>
              <a:ext cx="1154483" cy="954107"/>
            </a:xfrm>
            <a:prstGeom prst="rect">
              <a:avLst/>
            </a:prstGeom>
            <a:noFill/>
          </p:spPr>
          <p:txBody>
            <a:bodyPr wrap="none" rtlCol="0">
              <a:spAutoFit/>
            </a:bodyPr>
            <a:lstStyle/>
            <a:p>
              <a:r>
                <a:rPr lang="en-US" sz="2800" b="1" dirty="0">
                  <a:latin typeface="Rockwell" panose="02060603020205020403" pitchFamily="18" charset="0"/>
                </a:rPr>
                <a:t>I can </a:t>
              </a:r>
            </a:p>
            <a:p>
              <a:r>
                <a:rPr lang="en-US" sz="2800" b="1" dirty="0">
                  <a:latin typeface="Rockwell" panose="02060603020205020403" pitchFamily="18" charset="0"/>
                </a:rPr>
                <a:t>help!</a:t>
              </a:r>
            </a:p>
          </p:txBody>
        </p:sp>
      </p:grpSp>
      <p:grpSp>
        <p:nvGrpSpPr>
          <p:cNvPr id="2" name="Group 1"/>
          <p:cNvGrpSpPr/>
          <p:nvPr/>
        </p:nvGrpSpPr>
        <p:grpSpPr>
          <a:xfrm>
            <a:off x="3920581" y="2946537"/>
            <a:ext cx="3958983" cy="2159231"/>
            <a:chOff x="3920581" y="2946537"/>
            <a:chExt cx="3958983" cy="2159231"/>
          </a:xfrm>
        </p:grpSpPr>
        <p:pic>
          <p:nvPicPr>
            <p:cNvPr id="29" name="Picture 4" descr="First aid related icons Premium Vector"/>
            <p:cNvPicPr>
              <a:picLocks noChangeAspect="1" noChangeArrowheads="1"/>
            </p:cNvPicPr>
            <p:nvPr/>
          </p:nvPicPr>
          <p:blipFill rotWithShape="1">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3920581" y="2946537"/>
              <a:ext cx="2055610" cy="21592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First aid related icons Premium Vector"/>
            <p:cNvPicPr>
              <a:picLocks noChangeAspect="1" noChangeArrowheads="1"/>
            </p:cNvPicPr>
            <p:nvPr/>
          </p:nvPicPr>
          <p:blipFill rotWithShape="1">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l="64978" t="33833" r="547" b="35222"/>
            <a:stretch/>
          </p:blipFill>
          <p:spPr bwMode="auto">
            <a:xfrm>
              <a:off x="5823954" y="3085436"/>
              <a:ext cx="2055610" cy="18451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107559" y="1605886"/>
            <a:ext cx="3603596" cy="1597538"/>
            <a:chOff x="4107559" y="1605886"/>
            <a:chExt cx="3603596" cy="1597538"/>
          </a:xfrm>
        </p:grpSpPr>
        <p:pic>
          <p:nvPicPr>
            <p:cNvPr id="9" name="Picture 8"/>
            <p:cNvPicPr>
              <a:picLocks noChangeAspect="1"/>
            </p:cNvPicPr>
            <p:nvPr/>
          </p:nvPicPr>
          <p:blipFill>
            <a:blip r:embed="rId7">
              <a:clrChange>
                <a:clrFrom>
                  <a:srgbClr val="F8FAFB"/>
                </a:clrFrom>
                <a:clrTo>
                  <a:srgbClr val="F8FAFB">
                    <a:alpha val="0"/>
                  </a:srgbClr>
                </a:clrTo>
              </a:clrChange>
            </a:blip>
            <a:stretch>
              <a:fillRect/>
            </a:stretch>
          </p:blipFill>
          <p:spPr>
            <a:xfrm>
              <a:off x="4107559" y="1675883"/>
              <a:ext cx="1792803" cy="1527541"/>
            </a:xfrm>
            <a:prstGeom prst="rect">
              <a:avLst/>
            </a:prstGeom>
          </p:spPr>
        </p:pic>
        <p:pic>
          <p:nvPicPr>
            <p:cNvPr id="34" name="Picture 33"/>
            <p:cNvPicPr>
              <a:picLocks noChangeAspect="1"/>
            </p:cNvPicPr>
            <p:nvPr/>
          </p:nvPicPr>
          <p:blipFill>
            <a:blip r:embed="rId7">
              <a:clrChange>
                <a:clrFrom>
                  <a:srgbClr val="F8FAFB"/>
                </a:clrFrom>
                <a:clrTo>
                  <a:srgbClr val="F8FAFB">
                    <a:alpha val="0"/>
                  </a:srgbClr>
                </a:clrTo>
              </a:clrChange>
            </a:blip>
            <a:stretch>
              <a:fillRect/>
            </a:stretch>
          </p:blipFill>
          <p:spPr>
            <a:xfrm>
              <a:off x="5918352" y="1605886"/>
              <a:ext cx="1792803" cy="1527541"/>
            </a:xfrm>
            <a:prstGeom prst="rect">
              <a:avLst/>
            </a:prstGeom>
          </p:spPr>
        </p:pic>
      </p:grpSp>
    </p:spTree>
    <p:extLst>
      <p:ext uri="{BB962C8B-B14F-4D97-AF65-F5344CB8AC3E}">
        <p14:creationId xmlns:p14="http://schemas.microsoft.com/office/powerpoint/2010/main" val="337001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2"/>
          <a:stretch>
            <a:fillRect/>
          </a:stretch>
        </p:blipFill>
        <p:spPr>
          <a:xfrm>
            <a:off x="2545057" y="-651913"/>
            <a:ext cx="1712264" cy="425452"/>
          </a:xfrm>
          <a:prstGeom prst="rect">
            <a:avLst/>
          </a:prstGeom>
        </p:spPr>
      </p:pic>
      <p:pic>
        <p:nvPicPr>
          <p:cNvPr id="18" name="Picture 17"/>
          <p:cNvPicPr>
            <a:picLocks noChangeAspect="1"/>
          </p:cNvPicPr>
          <p:nvPr/>
        </p:nvPicPr>
        <p:blipFill>
          <a:blip r:embed="rId3"/>
          <a:stretch>
            <a:fillRect/>
          </a:stretch>
        </p:blipFill>
        <p:spPr>
          <a:xfrm>
            <a:off x="9090768" y="2021051"/>
            <a:ext cx="1527163" cy="1486975"/>
          </a:xfrm>
          <a:prstGeom prst="rect">
            <a:avLst/>
          </a:prstGeom>
        </p:spPr>
      </p:pic>
      <p:sp>
        <p:nvSpPr>
          <p:cNvPr id="19" name="TextBox 18"/>
          <p:cNvSpPr txBox="1"/>
          <p:nvPr/>
        </p:nvSpPr>
        <p:spPr>
          <a:xfrm>
            <a:off x="9243168" y="5599959"/>
            <a:ext cx="1548822"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OFFERS</a:t>
            </a:r>
            <a:endParaRPr lang="en-US" dirty="0">
              <a:solidFill>
                <a:srgbClr val="5A6E80"/>
              </a:solidFill>
              <a:latin typeface="Gill Sans MT" panose="020B0502020104020203" pitchFamily="34" charset="0"/>
            </a:endParaRPr>
          </a:p>
        </p:txBody>
      </p:sp>
      <p:grpSp>
        <p:nvGrpSpPr>
          <p:cNvPr id="16" name="Group 15"/>
          <p:cNvGrpSpPr/>
          <p:nvPr/>
        </p:nvGrpSpPr>
        <p:grpSpPr>
          <a:xfrm>
            <a:off x="1585860" y="1853562"/>
            <a:ext cx="2187189" cy="2463747"/>
            <a:chOff x="9057555" y="3898236"/>
            <a:chExt cx="2187189" cy="2463747"/>
          </a:xfrm>
        </p:grpSpPr>
        <p:pic>
          <p:nvPicPr>
            <p:cNvPr id="17" name="Picture 4" descr="Colorful icons about justice Free Vecto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2398" t="27713" r="3820" b="48146"/>
            <a:stretch/>
          </p:blipFill>
          <p:spPr bwMode="auto">
            <a:xfrm>
              <a:off x="9057555" y="3898236"/>
              <a:ext cx="2187189" cy="22202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757844" y="5900318"/>
              <a:ext cx="857927" cy="461665"/>
            </a:xfrm>
            <a:prstGeom prst="rect">
              <a:avLst/>
            </a:prstGeom>
            <a:noFill/>
          </p:spPr>
          <p:txBody>
            <a:bodyPr wrap="none" rtlCol="0">
              <a:spAutoFit/>
            </a:bodyPr>
            <a:lstStyle/>
            <a:p>
              <a:r>
                <a:rPr lang="en-US" sz="2400" b="1" dirty="0">
                  <a:solidFill>
                    <a:srgbClr val="BF0426"/>
                  </a:solidFill>
                  <a:latin typeface="Rockwell" panose="02060603020205020403" pitchFamily="18" charset="0"/>
                </a:rPr>
                <a:t>LCH</a:t>
              </a:r>
            </a:p>
          </p:txBody>
        </p:sp>
      </p:grpSp>
      <p:pic>
        <p:nvPicPr>
          <p:cNvPr id="4" name="Picture 3"/>
          <p:cNvPicPr>
            <a:picLocks noChangeAspect="1"/>
          </p:cNvPicPr>
          <p:nvPr/>
        </p:nvPicPr>
        <p:blipFill>
          <a:blip r:embed="rId5">
            <a:clrChange>
              <a:clrFrom>
                <a:srgbClr val="F8FAFB"/>
              </a:clrFrom>
              <a:clrTo>
                <a:srgbClr val="F8FAFB">
                  <a:alpha val="0"/>
                </a:srgbClr>
              </a:clrTo>
            </a:clrChange>
          </a:blip>
          <a:stretch>
            <a:fillRect/>
          </a:stretch>
        </p:blipFill>
        <p:spPr>
          <a:xfrm>
            <a:off x="4085528" y="2021051"/>
            <a:ext cx="3618555" cy="1828190"/>
          </a:xfrm>
          <a:prstGeom prst="rect">
            <a:avLst/>
          </a:prstGeom>
        </p:spPr>
      </p:pic>
      <p:sp>
        <p:nvSpPr>
          <p:cNvPr id="5" name="TextBox 4"/>
          <p:cNvSpPr txBox="1"/>
          <p:nvPr/>
        </p:nvSpPr>
        <p:spPr>
          <a:xfrm>
            <a:off x="5487101" y="3001130"/>
            <a:ext cx="1059906" cy="369332"/>
          </a:xfrm>
          <a:prstGeom prst="rect">
            <a:avLst/>
          </a:prstGeom>
          <a:noFill/>
        </p:spPr>
        <p:txBody>
          <a:bodyPr wrap="none" rtlCol="0">
            <a:spAutoFit/>
          </a:bodyPr>
          <a:lstStyle/>
          <a:p>
            <a:r>
              <a:rPr lang="en-US" dirty="0">
                <a:solidFill>
                  <a:srgbClr val="5A6E80"/>
                </a:solidFill>
                <a:latin typeface="+mj-lt"/>
              </a:rPr>
              <a:t>E- Tender</a:t>
            </a:r>
          </a:p>
        </p:txBody>
      </p:sp>
      <p:pic>
        <p:nvPicPr>
          <p:cNvPr id="26" name="Picture 25"/>
          <p:cNvPicPr>
            <a:picLocks noChangeAspect="1"/>
          </p:cNvPicPr>
          <p:nvPr/>
        </p:nvPicPr>
        <p:blipFill>
          <a:blip r:embed="rId3"/>
          <a:stretch>
            <a:fillRect/>
          </a:stretch>
        </p:blipFill>
        <p:spPr>
          <a:xfrm>
            <a:off x="9060088" y="963413"/>
            <a:ext cx="1324665" cy="1289805"/>
          </a:xfrm>
          <a:prstGeom prst="rect">
            <a:avLst/>
          </a:prstGeom>
        </p:spPr>
      </p:pic>
      <p:pic>
        <p:nvPicPr>
          <p:cNvPr id="27" name="Picture 26"/>
          <p:cNvPicPr>
            <a:picLocks noChangeAspect="1"/>
          </p:cNvPicPr>
          <p:nvPr/>
        </p:nvPicPr>
        <p:blipFill>
          <a:blip r:embed="rId3"/>
          <a:stretch>
            <a:fillRect/>
          </a:stretch>
        </p:blipFill>
        <p:spPr>
          <a:xfrm>
            <a:off x="9121448" y="3310856"/>
            <a:ext cx="1527163" cy="1486975"/>
          </a:xfrm>
          <a:prstGeom prst="rect">
            <a:avLst/>
          </a:prstGeom>
        </p:spPr>
      </p:pic>
      <p:pic>
        <p:nvPicPr>
          <p:cNvPr id="28" name="Picture 4" descr="First aid related icons Premium Vector"/>
          <p:cNvPicPr>
            <a:picLocks noChangeAspect="1" noChangeArrowheads="1"/>
          </p:cNvPicPr>
          <p:nvPr/>
        </p:nvPicPr>
        <p:blipFill rotWithShape="1">
          <a:blip r:embed="rId6"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8176538" y="1517542"/>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rst aid related icons Premium Vector"/>
          <p:cNvPicPr>
            <a:picLocks noChangeAspect="1" noChangeArrowheads="1"/>
          </p:cNvPicPr>
          <p:nvPr/>
        </p:nvPicPr>
        <p:blipFill rotWithShape="1">
          <a:blip r:embed="rId6"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8223254" y="2714846"/>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First aid related icons Premium Vector"/>
          <p:cNvPicPr>
            <a:picLocks noChangeAspect="1" noChangeArrowheads="1"/>
          </p:cNvPicPr>
          <p:nvPr/>
        </p:nvPicPr>
        <p:blipFill rotWithShape="1">
          <a:blip r:embed="rId6"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8261060" y="3912150"/>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a:clrChange>
              <a:clrFrom>
                <a:srgbClr val="F8FAFB"/>
              </a:clrFrom>
              <a:clrTo>
                <a:srgbClr val="F8FAFB">
                  <a:alpha val="0"/>
                </a:srgbClr>
              </a:clrTo>
            </a:clrChange>
          </a:blip>
          <a:stretch>
            <a:fillRect/>
          </a:stretch>
        </p:blipFill>
        <p:spPr>
          <a:xfrm>
            <a:off x="7328066" y="1517542"/>
            <a:ext cx="896606" cy="848938"/>
          </a:xfrm>
          <a:prstGeom prst="rect">
            <a:avLst/>
          </a:prstGeom>
        </p:spPr>
      </p:pic>
    </p:spTree>
    <p:extLst>
      <p:ext uri="{BB962C8B-B14F-4D97-AF65-F5344CB8AC3E}">
        <p14:creationId xmlns:p14="http://schemas.microsoft.com/office/powerpoint/2010/main" val="252174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496" y="425450"/>
            <a:ext cx="10515600" cy="1325563"/>
          </a:xfrm>
        </p:spPr>
        <p:txBody>
          <a:bodyPr>
            <a:normAutofit/>
          </a:bodyPr>
          <a:lstStyle/>
          <a:p>
            <a:r>
              <a:rPr lang="en-US" sz="6600" b="1" dirty="0">
                <a:solidFill>
                  <a:srgbClr val="5A6E80"/>
                </a:solidFill>
                <a:latin typeface="Rockwell" panose="02060603020205020403" pitchFamily="18" charset="0"/>
              </a:rPr>
              <a:t>WHY SOTI?</a:t>
            </a:r>
          </a:p>
        </p:txBody>
      </p:sp>
      <p:sp>
        <p:nvSpPr>
          <p:cNvPr id="3" name="Content Placeholder 2"/>
          <p:cNvSpPr>
            <a:spLocks noGrp="1"/>
          </p:cNvSpPr>
          <p:nvPr>
            <p:ph idx="1"/>
          </p:nvPr>
        </p:nvSpPr>
        <p:spPr>
          <a:xfrm>
            <a:off x="1676400" y="1863725"/>
            <a:ext cx="10515600" cy="4351338"/>
          </a:xfrm>
        </p:spPr>
        <p:txBody>
          <a:bodyPr>
            <a:normAutofit/>
          </a:bodyPr>
          <a:lstStyle/>
          <a:p>
            <a:pPr marL="0" indent="0">
              <a:buNone/>
            </a:pPr>
            <a:r>
              <a:rPr lang="en-US" sz="3600" dirty="0">
                <a:solidFill>
                  <a:srgbClr val="5A6E80"/>
                </a:solidFill>
                <a:latin typeface="Gill Sans MT" panose="020B0502020104020203" pitchFamily="34" charset="0"/>
              </a:rPr>
              <a:t>Early intervention through predictive model</a:t>
            </a:r>
          </a:p>
          <a:p>
            <a:pPr marL="0" indent="0">
              <a:buNone/>
            </a:pPr>
            <a:endParaRPr lang="en-US" sz="3600" dirty="0">
              <a:solidFill>
                <a:srgbClr val="5A6E80"/>
              </a:solidFill>
              <a:latin typeface="Gill Sans MT" panose="020B0502020104020203" pitchFamily="34" charset="0"/>
            </a:endParaRPr>
          </a:p>
          <a:p>
            <a:pPr marL="0" indent="0">
              <a:buNone/>
            </a:pPr>
            <a:r>
              <a:rPr lang="en-US" sz="3600" dirty="0">
                <a:solidFill>
                  <a:srgbClr val="5A6E80"/>
                </a:solidFill>
                <a:latin typeface="Gill Sans MT" panose="020B0502020104020203" pitchFamily="34" charset="0"/>
              </a:rPr>
              <a:t>Involves small businesses</a:t>
            </a:r>
          </a:p>
          <a:p>
            <a:pPr marL="0" indent="0">
              <a:buNone/>
            </a:pPr>
            <a:endParaRPr lang="en-US" sz="3600" dirty="0">
              <a:solidFill>
                <a:srgbClr val="5A6E80"/>
              </a:solidFill>
              <a:latin typeface="Gill Sans MT" panose="020B0502020104020203" pitchFamily="34" charset="0"/>
            </a:endParaRPr>
          </a:p>
          <a:p>
            <a:pPr marL="0" indent="0">
              <a:buNone/>
            </a:pPr>
            <a:r>
              <a:rPr lang="en-US" sz="3600" dirty="0">
                <a:solidFill>
                  <a:srgbClr val="5A6E80"/>
                </a:solidFill>
                <a:latin typeface="Gill Sans MT" panose="020B0502020104020203" pitchFamily="34" charset="0"/>
              </a:rPr>
              <a:t>Integrates three main parties and</a:t>
            </a:r>
            <a:br>
              <a:rPr lang="en-US" sz="3600" dirty="0">
                <a:solidFill>
                  <a:srgbClr val="5A6E80"/>
                </a:solidFill>
                <a:latin typeface="Gill Sans MT" panose="020B0502020104020203" pitchFamily="34" charset="0"/>
              </a:rPr>
            </a:br>
            <a:r>
              <a:rPr lang="en-US" sz="3600" dirty="0">
                <a:solidFill>
                  <a:srgbClr val="5A6E80"/>
                </a:solidFill>
                <a:latin typeface="Gill Sans MT" panose="020B0502020104020203" pitchFamily="34" charset="0"/>
              </a:rPr>
              <a:t>thousands of people</a:t>
            </a:r>
          </a:p>
          <a:p>
            <a:endParaRPr lang="en-US" dirty="0"/>
          </a:p>
          <a:p>
            <a:pPr marL="0" indent="0">
              <a:buNone/>
            </a:pPr>
            <a:endParaRPr lang="en-US" dirty="0"/>
          </a:p>
        </p:txBody>
      </p:sp>
      <p:pic>
        <p:nvPicPr>
          <p:cNvPr id="4" name="Picture 4" descr="First aid related icons Premium Vector"/>
          <p:cNvPicPr>
            <a:picLocks noChangeAspect="1" noChangeArrowheads="1"/>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931214" y="1799579"/>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rst aid related icons Premium Vector"/>
          <p:cNvPicPr>
            <a:picLocks noChangeAspect="1" noChangeArrowheads="1"/>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931214" y="3102842"/>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rst aid related icons Premium Vector"/>
          <p:cNvPicPr>
            <a:picLocks noChangeAspect="1" noChangeArrowheads="1"/>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931215" y="4406106"/>
            <a:ext cx="745185" cy="782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594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100" y="2536825"/>
            <a:ext cx="10515600" cy="1325563"/>
          </a:xfrm>
        </p:spPr>
        <p:txBody>
          <a:bodyPr>
            <a:normAutofit fontScale="90000"/>
          </a:bodyPr>
          <a:lstStyle/>
          <a:p>
            <a:r>
              <a:rPr lang="en-US" sz="7200" b="1" dirty="0">
                <a:solidFill>
                  <a:srgbClr val="5A6E80"/>
                </a:solidFill>
                <a:latin typeface="Rockwell" panose="02060603020205020403" pitchFamily="18" charset="0"/>
              </a:rPr>
              <a:t>SOTI connects them all</a:t>
            </a:r>
          </a:p>
        </p:txBody>
      </p:sp>
      <p:grpSp>
        <p:nvGrpSpPr>
          <p:cNvPr id="4" name="Group 3"/>
          <p:cNvGrpSpPr/>
          <p:nvPr/>
        </p:nvGrpSpPr>
        <p:grpSpPr>
          <a:xfrm>
            <a:off x="5321998" y="479322"/>
            <a:ext cx="1877154" cy="2008715"/>
            <a:chOff x="9057555" y="3898236"/>
            <a:chExt cx="2187189" cy="2490109"/>
          </a:xfrm>
        </p:grpSpPr>
        <p:pic>
          <p:nvPicPr>
            <p:cNvPr id="5" name="Picture 4" descr="Colorful icons about justice Free Vecto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398" t="27713" r="3820" b="48146"/>
            <a:stretch/>
          </p:blipFill>
          <p:spPr bwMode="auto">
            <a:xfrm>
              <a:off x="9057555" y="3898236"/>
              <a:ext cx="2187189" cy="22202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651245" y="5926680"/>
              <a:ext cx="857926" cy="461665"/>
            </a:xfrm>
            <a:prstGeom prst="rect">
              <a:avLst/>
            </a:prstGeom>
            <a:noFill/>
          </p:spPr>
          <p:txBody>
            <a:bodyPr wrap="none" rtlCol="0">
              <a:spAutoFit/>
            </a:bodyPr>
            <a:lstStyle/>
            <a:p>
              <a:r>
                <a:rPr lang="en-US" sz="2400" b="1" dirty="0">
                  <a:solidFill>
                    <a:srgbClr val="BF0426"/>
                  </a:solidFill>
                  <a:latin typeface="Rockwell" panose="02060603020205020403" pitchFamily="18" charset="0"/>
                </a:rPr>
                <a:t>LCH</a:t>
              </a:r>
            </a:p>
          </p:txBody>
        </p:sp>
      </p:grpSp>
      <p:pic>
        <p:nvPicPr>
          <p:cNvPr id="7" name="Picture 6"/>
          <p:cNvPicPr>
            <a:picLocks noChangeAspect="1"/>
          </p:cNvPicPr>
          <p:nvPr/>
        </p:nvPicPr>
        <p:blipFill>
          <a:blip r:embed="rId3"/>
          <a:stretch>
            <a:fillRect/>
          </a:stretch>
        </p:blipFill>
        <p:spPr>
          <a:xfrm>
            <a:off x="2517437" y="479322"/>
            <a:ext cx="2318234" cy="1733964"/>
          </a:xfrm>
          <a:prstGeom prst="rect">
            <a:avLst/>
          </a:prstGeom>
        </p:spPr>
      </p:pic>
      <p:pic>
        <p:nvPicPr>
          <p:cNvPr id="8" name="Picture 7"/>
          <p:cNvPicPr>
            <a:picLocks noChangeAspect="1"/>
          </p:cNvPicPr>
          <p:nvPr/>
        </p:nvPicPr>
        <p:blipFill>
          <a:blip r:embed="rId4"/>
          <a:stretch>
            <a:fillRect/>
          </a:stretch>
        </p:blipFill>
        <p:spPr>
          <a:xfrm>
            <a:off x="7685480" y="0"/>
            <a:ext cx="2759069" cy="2686462"/>
          </a:xfrm>
          <a:prstGeom prst="rect">
            <a:avLst/>
          </a:prstGeom>
        </p:spPr>
      </p:pic>
      <p:pic>
        <p:nvPicPr>
          <p:cNvPr id="12290" name="Picture 2" descr="Crowd professional people team flat poster Free Vector"/>
          <p:cNvPicPr>
            <a:picLocks noChangeAspect="1" noChangeArrowheads="1"/>
          </p:cNvPicPr>
          <p:nvPr/>
        </p:nvPicPr>
        <p:blipFill rotWithShape="1">
          <a:blip r:embed="rId5">
            <a:extLst>
              <a:ext uri="{28A0092B-C50C-407E-A947-70E740481C1C}">
                <a14:useLocalDpi xmlns:a14="http://schemas.microsoft.com/office/drawing/2010/main" val="0"/>
              </a:ext>
            </a:extLst>
          </a:blip>
          <a:srcRect b="16540"/>
          <a:stretch/>
        </p:blipFill>
        <p:spPr bwMode="auto">
          <a:xfrm>
            <a:off x="4580191" y="3673240"/>
            <a:ext cx="3238995" cy="27032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4781528" y="3673240"/>
            <a:ext cx="2836319" cy="2958242"/>
          </a:xfrm>
          <a:prstGeom prst="rect">
            <a:avLst/>
          </a:prstGeom>
        </p:spPr>
      </p:pic>
    </p:spTree>
    <p:extLst>
      <p:ext uri="{BB962C8B-B14F-4D97-AF65-F5344CB8AC3E}">
        <p14:creationId xmlns:p14="http://schemas.microsoft.com/office/powerpoint/2010/main" val="202048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E77F374-EC79-4AD2-8B80-7814675A784A}"/>
              </a:ext>
            </a:extLst>
          </p:cNvPr>
          <p:cNvPicPr>
            <a:picLocks noChangeAspect="1"/>
          </p:cNvPicPr>
          <p:nvPr/>
        </p:nvPicPr>
        <p:blipFill>
          <a:blip r:embed="rId3"/>
          <a:stretch>
            <a:fillRect/>
          </a:stretch>
        </p:blipFill>
        <p:spPr>
          <a:xfrm>
            <a:off x="1115615" y="2169034"/>
            <a:ext cx="4742993" cy="2513786"/>
          </a:xfrm>
          <a:prstGeom prst="rect">
            <a:avLst/>
          </a:prstGeom>
        </p:spPr>
      </p:pic>
      <p:cxnSp>
        <p:nvCxnSpPr>
          <p:cNvPr id="10" name="Straight Connector 9">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BB062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49B4D37-4CC1-41F1-B735-78DD304902C4}"/>
              </a:ext>
            </a:extLst>
          </p:cNvPr>
          <p:cNvPicPr>
            <a:picLocks noChangeAspect="1"/>
          </p:cNvPicPr>
          <p:nvPr/>
        </p:nvPicPr>
        <p:blipFill>
          <a:blip r:embed="rId4"/>
          <a:stretch>
            <a:fillRect/>
          </a:stretch>
        </p:blipFill>
        <p:spPr>
          <a:xfrm>
            <a:off x="6343240" y="1123527"/>
            <a:ext cx="4420608" cy="4604800"/>
          </a:xfrm>
          <a:prstGeom prst="rect">
            <a:avLst/>
          </a:prstGeom>
        </p:spPr>
      </p:pic>
    </p:spTree>
    <p:extLst>
      <p:ext uri="{BB962C8B-B14F-4D97-AF65-F5344CB8AC3E}">
        <p14:creationId xmlns:p14="http://schemas.microsoft.com/office/powerpoint/2010/main" val="1831043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5667" r="15844" b="7788"/>
          <a:stretch/>
        </p:blipFill>
        <p:spPr>
          <a:xfrm>
            <a:off x="5979137" y="-25401"/>
            <a:ext cx="6327163" cy="6883401"/>
          </a:xfrm>
          <a:prstGeom prst="rect">
            <a:avLst/>
          </a:prstGeom>
          <a:effectLst>
            <a:reflection stA="0" endPos="65000" dist="50800" dir="5400000" sy="-100000" algn="bl" rotWithShape="0"/>
          </a:effectLst>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961878" y="1114592"/>
            <a:ext cx="2233555" cy="4628816"/>
          </a:xfrm>
          <a:prstGeom prst="rect">
            <a:avLst/>
          </a:prstGeom>
        </p:spPr>
      </p:pic>
      <p:sp>
        <p:nvSpPr>
          <p:cNvPr id="8" name="Rectangle 7"/>
          <p:cNvSpPr/>
          <p:nvPr/>
        </p:nvSpPr>
        <p:spPr>
          <a:xfrm>
            <a:off x="5312170" y="-50803"/>
            <a:ext cx="7086879" cy="6908803"/>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358930" y="2600492"/>
            <a:ext cx="6256841" cy="1323439"/>
          </a:xfrm>
          <a:prstGeom prst="rect">
            <a:avLst/>
          </a:prstGeom>
          <a:noFill/>
        </p:spPr>
        <p:txBody>
          <a:bodyPr wrap="none" rtlCol="0">
            <a:spAutoFit/>
          </a:bodyPr>
          <a:lstStyle/>
          <a:p>
            <a:r>
              <a:rPr lang="en-US" sz="8000" b="1" dirty="0">
                <a:solidFill>
                  <a:srgbClr val="BF0426"/>
                </a:solidFill>
                <a:latin typeface="Rockwell" panose="02060603020205020403" pitchFamily="18" charset="0"/>
                <a:ea typeface="Tahoma" panose="020B0604030504040204" pitchFamily="34" charset="0"/>
                <a:cs typeface="Tahoma" panose="020B0604030504040204" pitchFamily="34" charset="0"/>
              </a:rPr>
              <a:t>1.36 Million</a:t>
            </a:r>
          </a:p>
        </p:txBody>
      </p:sp>
      <p:pic>
        <p:nvPicPr>
          <p:cNvPr id="10" name="Picture 9"/>
          <p:cNvPicPr>
            <a:picLocks noChangeAspect="1"/>
          </p:cNvPicPr>
          <p:nvPr/>
        </p:nvPicPr>
        <p:blipFill>
          <a:blip r:embed="rId4"/>
          <a:stretch>
            <a:fillRect/>
          </a:stretch>
        </p:blipFill>
        <p:spPr>
          <a:xfrm>
            <a:off x="2646666" y="-469901"/>
            <a:ext cx="1712264" cy="444500"/>
          </a:xfrm>
          <a:prstGeom prst="rect">
            <a:avLst/>
          </a:prstGeom>
        </p:spPr>
      </p:pic>
      <p:pic>
        <p:nvPicPr>
          <p:cNvPr id="1028" name="Picture 4" descr="First aid related icons Premium Vector"/>
          <p:cNvPicPr>
            <a:picLocks noChangeAspect="1" noChangeArrowheads="1"/>
          </p:cNvPicPr>
          <p:nvPr/>
        </p:nvPicPr>
        <p:blipFill rotWithShape="1">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4253158" y="3631855"/>
            <a:ext cx="2055610" cy="21592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First aid related icons Premium Vector"/>
          <p:cNvPicPr>
            <a:picLocks noChangeAspect="1" noChangeArrowheads="1"/>
          </p:cNvPicPr>
          <p:nvPr/>
        </p:nvPicPr>
        <p:blipFill rotWithShape="1">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l="64978" t="33833" r="547" b="35222"/>
          <a:stretch/>
        </p:blipFill>
        <p:spPr bwMode="auto">
          <a:xfrm>
            <a:off x="6141454" y="3898236"/>
            <a:ext cx="2055610" cy="184517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8197064" y="3898236"/>
            <a:ext cx="3047680" cy="2463747"/>
            <a:chOff x="8197064" y="3898236"/>
            <a:chExt cx="3047680" cy="2463747"/>
          </a:xfrm>
        </p:grpSpPr>
        <p:pic>
          <p:nvPicPr>
            <p:cNvPr id="16" name="Picture 4" descr="Colorful icons about justice Free Vecto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2398" t="27713" r="3820" b="48146"/>
            <a:stretch/>
          </p:blipFill>
          <p:spPr bwMode="auto">
            <a:xfrm>
              <a:off x="9057555" y="3898236"/>
              <a:ext cx="2187189" cy="222021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12" idx="3"/>
            </p:cNvCxnSpPr>
            <p:nvPr/>
          </p:nvCxnSpPr>
          <p:spPr>
            <a:xfrm>
              <a:off x="8197064" y="4820822"/>
              <a:ext cx="75672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757844" y="5900318"/>
              <a:ext cx="857927" cy="461665"/>
            </a:xfrm>
            <a:prstGeom prst="rect">
              <a:avLst/>
            </a:prstGeom>
            <a:noFill/>
          </p:spPr>
          <p:txBody>
            <a:bodyPr wrap="none" rtlCol="0">
              <a:spAutoFit/>
            </a:bodyPr>
            <a:lstStyle/>
            <a:p>
              <a:r>
                <a:rPr lang="en-US" sz="2400" b="1" dirty="0">
                  <a:solidFill>
                    <a:srgbClr val="BF0426"/>
                  </a:solidFill>
                  <a:latin typeface="Rockwell" panose="02060603020205020403" pitchFamily="18" charset="0"/>
                </a:rPr>
                <a:t>LCH</a:t>
              </a:r>
            </a:p>
          </p:txBody>
        </p:sp>
      </p:grpSp>
      <p:sp>
        <p:nvSpPr>
          <p:cNvPr id="2" name="TextBox 1">
            <a:extLst>
              <a:ext uri="{FF2B5EF4-FFF2-40B4-BE49-F238E27FC236}">
                <a16:creationId xmlns:a16="http://schemas.microsoft.com/office/drawing/2014/main" id="{AB0897C3-C418-4DD1-B277-700E1261CF97}"/>
              </a:ext>
            </a:extLst>
          </p:cNvPr>
          <p:cNvSpPr txBox="1"/>
          <p:nvPr/>
        </p:nvSpPr>
        <p:spPr>
          <a:xfrm>
            <a:off x="453189" y="332874"/>
            <a:ext cx="68740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solidFill>
                  <a:srgbClr val="023059"/>
                </a:solidFill>
                <a:latin typeface="Rockwell"/>
                <a:cs typeface="Aharoni"/>
              </a:rPr>
              <a:t>1. Problem</a:t>
            </a:r>
          </a:p>
        </p:txBody>
      </p:sp>
    </p:spTree>
    <p:extLst>
      <p:ext uri="{BB962C8B-B14F-4D97-AF65-F5344CB8AC3E}">
        <p14:creationId xmlns:p14="http://schemas.microsoft.com/office/powerpoint/2010/main" val="343591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646666" y="-469901"/>
            <a:ext cx="1712264" cy="444500"/>
          </a:xfrm>
          <a:prstGeom prst="rect">
            <a:avLst/>
          </a:prstGeom>
        </p:spPr>
      </p:pic>
      <p:grpSp>
        <p:nvGrpSpPr>
          <p:cNvPr id="14" name="Group 13"/>
          <p:cNvGrpSpPr/>
          <p:nvPr/>
        </p:nvGrpSpPr>
        <p:grpSpPr>
          <a:xfrm>
            <a:off x="9057555" y="3898236"/>
            <a:ext cx="2187189" cy="2463747"/>
            <a:chOff x="9057555" y="3898236"/>
            <a:chExt cx="2187189" cy="2463747"/>
          </a:xfrm>
        </p:grpSpPr>
        <p:pic>
          <p:nvPicPr>
            <p:cNvPr id="15" name="Picture 4" descr="Colorful icons about justice Free Vecto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398" t="27713" r="3820" b="48146"/>
            <a:stretch/>
          </p:blipFill>
          <p:spPr bwMode="auto">
            <a:xfrm>
              <a:off x="9057555" y="3898236"/>
              <a:ext cx="2187189" cy="22202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9757844" y="5900318"/>
              <a:ext cx="857927" cy="461665"/>
            </a:xfrm>
            <a:prstGeom prst="rect">
              <a:avLst/>
            </a:prstGeom>
            <a:noFill/>
          </p:spPr>
          <p:txBody>
            <a:bodyPr wrap="none" rtlCol="0">
              <a:spAutoFit/>
            </a:bodyPr>
            <a:lstStyle/>
            <a:p>
              <a:r>
                <a:rPr lang="en-US" sz="2400" b="1" dirty="0">
                  <a:solidFill>
                    <a:srgbClr val="BF0426"/>
                  </a:solidFill>
                  <a:latin typeface="Rockwell" panose="02060603020205020403" pitchFamily="18" charset="0"/>
                </a:rPr>
                <a:t>LCH</a:t>
              </a:r>
            </a:p>
          </p:txBody>
        </p:sp>
      </p:grpSp>
      <p:grpSp>
        <p:nvGrpSpPr>
          <p:cNvPr id="25" name="Group 24"/>
          <p:cNvGrpSpPr/>
          <p:nvPr/>
        </p:nvGrpSpPr>
        <p:grpSpPr>
          <a:xfrm>
            <a:off x="7400320" y="2598139"/>
            <a:ext cx="3128730" cy="1890734"/>
            <a:chOff x="7400320" y="2598139"/>
            <a:chExt cx="3128730" cy="1890734"/>
          </a:xfrm>
        </p:grpSpPr>
        <p:pic>
          <p:nvPicPr>
            <p:cNvPr id="3" name="Picture 2"/>
            <p:cNvPicPr>
              <a:picLocks noChangeAspect="1"/>
            </p:cNvPicPr>
            <p:nvPr/>
          </p:nvPicPr>
          <p:blipFill rotWithShape="1">
            <a:blip r:embed="rId4">
              <a:clrChange>
                <a:clrFrom>
                  <a:srgbClr val="EAEAEA"/>
                </a:clrFrom>
                <a:clrTo>
                  <a:srgbClr val="EAEAEA">
                    <a:alpha val="0"/>
                  </a:srgbClr>
                </a:clrTo>
              </a:clrChange>
              <a:duotone>
                <a:schemeClr val="accent5">
                  <a:shade val="45000"/>
                  <a:satMod val="135000"/>
                </a:schemeClr>
                <a:prstClr val="white"/>
              </a:duotone>
            </a:blip>
            <a:srcRect l="-357" t="73092" r="80196" b="16209"/>
            <a:stretch/>
          </p:blipFill>
          <p:spPr>
            <a:xfrm>
              <a:off x="7400320" y="3452444"/>
              <a:ext cx="1542412" cy="818526"/>
            </a:xfrm>
            <a:prstGeom prst="rect">
              <a:avLst/>
            </a:prstGeom>
          </p:spPr>
        </p:pic>
        <p:pic>
          <p:nvPicPr>
            <p:cNvPr id="20" name="Picture 19"/>
            <p:cNvPicPr>
              <a:picLocks noChangeAspect="1"/>
            </p:cNvPicPr>
            <p:nvPr/>
          </p:nvPicPr>
          <p:blipFill rotWithShape="1">
            <a:blip r:embed="rId4">
              <a:clrChange>
                <a:clrFrom>
                  <a:srgbClr val="EAEAEA"/>
                </a:clrFrom>
                <a:clrTo>
                  <a:srgbClr val="EAEAEA">
                    <a:alpha val="0"/>
                  </a:srgbClr>
                </a:clrTo>
              </a:clrChange>
              <a:duotone>
                <a:schemeClr val="accent5">
                  <a:shade val="45000"/>
                  <a:satMod val="135000"/>
                </a:schemeClr>
                <a:prstClr val="white"/>
              </a:duotone>
            </a:blip>
            <a:srcRect l="-357" t="73092" r="80196" b="16209"/>
            <a:stretch/>
          </p:blipFill>
          <p:spPr>
            <a:xfrm>
              <a:off x="8029113" y="2820660"/>
              <a:ext cx="1542412" cy="818526"/>
            </a:xfrm>
            <a:prstGeom prst="rect">
              <a:avLst/>
            </a:prstGeom>
          </p:spPr>
        </p:pic>
        <p:pic>
          <p:nvPicPr>
            <p:cNvPr id="21" name="Picture 20"/>
            <p:cNvPicPr>
              <a:picLocks noChangeAspect="1"/>
            </p:cNvPicPr>
            <p:nvPr/>
          </p:nvPicPr>
          <p:blipFill rotWithShape="1">
            <a:blip r:embed="rId4">
              <a:clrChange>
                <a:clrFrom>
                  <a:srgbClr val="EAEAEA"/>
                </a:clrFrom>
                <a:clrTo>
                  <a:srgbClr val="EAEAEA">
                    <a:alpha val="0"/>
                  </a:srgbClr>
                </a:clrTo>
              </a:clrChange>
              <a:duotone>
                <a:schemeClr val="accent5">
                  <a:shade val="45000"/>
                  <a:satMod val="135000"/>
                </a:schemeClr>
                <a:prstClr val="white"/>
              </a:duotone>
            </a:blip>
            <a:srcRect l="-357" t="73092" r="80196" b="16209"/>
            <a:stretch/>
          </p:blipFill>
          <p:spPr>
            <a:xfrm>
              <a:off x="8986638" y="2598139"/>
              <a:ext cx="1542412" cy="818526"/>
            </a:xfrm>
            <a:prstGeom prst="rect">
              <a:avLst/>
            </a:prstGeom>
          </p:spPr>
        </p:pic>
        <p:cxnSp>
          <p:nvCxnSpPr>
            <p:cNvPr id="9" name="Straight Arrow Connector 8"/>
            <p:cNvCxnSpPr/>
            <p:nvPr/>
          </p:nvCxnSpPr>
          <p:spPr>
            <a:xfrm>
              <a:off x="8634845" y="4156364"/>
              <a:ext cx="561110" cy="33250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057555" y="3566302"/>
              <a:ext cx="446287" cy="4972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982496" y="3398103"/>
              <a:ext cx="38897" cy="41927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586255" y="-846815"/>
            <a:ext cx="3231502" cy="9298231"/>
            <a:chOff x="586255" y="-846815"/>
            <a:chExt cx="3231502" cy="9298231"/>
          </a:xfrm>
        </p:grpSpPr>
        <p:pic>
          <p:nvPicPr>
            <p:cNvPr id="3080" name="Picture 8" descr="Hand drawn speech bubble collection Free Vecto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7472" r="36214" b="63230"/>
            <a:stretch/>
          </p:blipFill>
          <p:spPr bwMode="auto">
            <a:xfrm>
              <a:off x="872355" y="-846815"/>
              <a:ext cx="2945402" cy="41157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artoon character gadgets icons set Free Vecto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5864" t="9005" r="56110"/>
            <a:stretch/>
          </p:blipFill>
          <p:spPr bwMode="auto">
            <a:xfrm>
              <a:off x="586255" y="2598139"/>
              <a:ext cx="1805629" cy="58532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814642" y="909729"/>
              <a:ext cx="1154483" cy="954107"/>
            </a:xfrm>
            <a:prstGeom prst="rect">
              <a:avLst/>
            </a:prstGeom>
            <a:noFill/>
          </p:spPr>
          <p:txBody>
            <a:bodyPr wrap="none" rtlCol="0">
              <a:spAutoFit/>
            </a:bodyPr>
            <a:lstStyle/>
            <a:p>
              <a:r>
                <a:rPr lang="en-US" sz="2800" b="1" dirty="0">
                  <a:latin typeface="Rockwell" panose="02060603020205020403" pitchFamily="18" charset="0"/>
                </a:rPr>
                <a:t>I can </a:t>
              </a:r>
            </a:p>
            <a:p>
              <a:r>
                <a:rPr lang="en-US" sz="2800" b="1" dirty="0">
                  <a:latin typeface="Rockwell" panose="02060603020205020403" pitchFamily="18" charset="0"/>
                </a:rPr>
                <a:t>help!</a:t>
              </a:r>
            </a:p>
          </p:txBody>
        </p:sp>
      </p:grpSp>
      <p:grpSp>
        <p:nvGrpSpPr>
          <p:cNvPr id="29" name="Group 28"/>
          <p:cNvGrpSpPr/>
          <p:nvPr/>
        </p:nvGrpSpPr>
        <p:grpSpPr>
          <a:xfrm>
            <a:off x="4892838" y="131451"/>
            <a:ext cx="5532579" cy="4938318"/>
            <a:chOff x="4892838" y="131451"/>
            <a:chExt cx="5532579" cy="4938318"/>
          </a:xfrm>
        </p:grpSpPr>
        <p:grpSp>
          <p:nvGrpSpPr>
            <p:cNvPr id="27" name="Group 26"/>
            <p:cNvGrpSpPr/>
            <p:nvPr/>
          </p:nvGrpSpPr>
          <p:grpSpPr>
            <a:xfrm>
              <a:off x="4892838" y="131451"/>
              <a:ext cx="3608973" cy="4938318"/>
              <a:chOff x="4892838" y="131451"/>
              <a:chExt cx="3608973" cy="4938318"/>
            </a:xfrm>
          </p:grpSpPr>
          <p:pic>
            <p:nvPicPr>
              <p:cNvPr id="13" name="Picture 12"/>
              <p:cNvPicPr>
                <a:picLocks noChangeAspect="1"/>
              </p:cNvPicPr>
              <p:nvPr/>
            </p:nvPicPr>
            <p:blipFill>
              <a:blip r:embed="rId7"/>
              <a:stretch>
                <a:fillRect/>
              </a:stretch>
            </p:blipFill>
            <p:spPr>
              <a:xfrm>
                <a:off x="4892838" y="1211065"/>
                <a:ext cx="1790572" cy="1743452"/>
              </a:xfrm>
              <a:prstGeom prst="rect">
                <a:avLst/>
              </a:prstGeom>
            </p:spPr>
          </p:pic>
          <p:pic>
            <p:nvPicPr>
              <p:cNvPr id="1028" name="Picture 4" descr="First aid related icons Premium Vector"/>
              <p:cNvPicPr>
                <a:picLocks noChangeAspect="1" noChangeArrowheads="1"/>
              </p:cNvPicPr>
              <p:nvPr/>
            </p:nvPicPr>
            <p:blipFill rotWithShape="1">
              <a:blip r:embed="rId8">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6446201" y="131451"/>
                <a:ext cx="2055610" cy="21592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First aid related icons Premium Vector"/>
              <p:cNvPicPr>
                <a:picLocks noChangeAspect="1" noChangeArrowheads="1"/>
              </p:cNvPicPr>
              <p:nvPr/>
            </p:nvPicPr>
            <p:blipFill rotWithShape="1">
              <a:blip r:embed="rId8">
                <a:clrChange>
                  <a:clrFrom>
                    <a:srgbClr val="FDFDFD"/>
                  </a:clrFrom>
                  <a:clrTo>
                    <a:srgbClr val="FDFDFD">
                      <a:alpha val="0"/>
                    </a:srgbClr>
                  </a:clrTo>
                </a:clrChange>
                <a:extLst>
                  <a:ext uri="{28A0092B-C50C-407E-A947-70E740481C1C}">
                    <a14:useLocalDpi xmlns:a14="http://schemas.microsoft.com/office/drawing/2010/main" val="0"/>
                  </a:ext>
                </a:extLst>
              </a:blip>
              <a:srcRect l="64978" t="33833" r="547" b="35222"/>
              <a:stretch/>
            </p:blipFill>
            <p:spPr bwMode="auto">
              <a:xfrm>
                <a:off x="5072668" y="3224597"/>
                <a:ext cx="2055610" cy="1845172"/>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4"/>
            <p:cNvPicPr>
              <a:picLocks noChangeAspect="1"/>
            </p:cNvPicPr>
            <p:nvPr/>
          </p:nvPicPr>
          <p:blipFill>
            <a:blip r:embed="rId7"/>
            <a:stretch>
              <a:fillRect/>
            </a:stretch>
          </p:blipFill>
          <p:spPr>
            <a:xfrm>
              <a:off x="8634845" y="496327"/>
              <a:ext cx="1790572" cy="1743452"/>
            </a:xfrm>
            <a:prstGeom prst="rect">
              <a:avLst/>
            </a:prstGeom>
          </p:spPr>
        </p:pic>
      </p:grpSp>
    </p:spTree>
    <p:extLst>
      <p:ext uri="{BB962C8B-B14F-4D97-AF65-F5344CB8AC3E}">
        <p14:creationId xmlns:p14="http://schemas.microsoft.com/office/powerpoint/2010/main" val="929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9" name="Group 8"/>
          <p:cNvGrpSpPr/>
          <p:nvPr/>
        </p:nvGrpSpPr>
        <p:grpSpPr>
          <a:xfrm>
            <a:off x="5090438" y="479322"/>
            <a:ext cx="1877154" cy="2008715"/>
            <a:chOff x="9057555" y="3898236"/>
            <a:chExt cx="2187189" cy="2490109"/>
          </a:xfrm>
        </p:grpSpPr>
        <p:pic>
          <p:nvPicPr>
            <p:cNvPr id="10" name="Picture 4" descr="Colorful icons about justice Free Vecto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398" t="27713" r="3820" b="48146"/>
            <a:stretch/>
          </p:blipFill>
          <p:spPr bwMode="auto">
            <a:xfrm>
              <a:off x="9057555" y="3898236"/>
              <a:ext cx="2187189" cy="22202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651245" y="5926680"/>
              <a:ext cx="857926" cy="461665"/>
            </a:xfrm>
            <a:prstGeom prst="rect">
              <a:avLst/>
            </a:prstGeom>
            <a:noFill/>
          </p:spPr>
          <p:txBody>
            <a:bodyPr wrap="none" rtlCol="0">
              <a:spAutoFit/>
            </a:bodyPr>
            <a:lstStyle/>
            <a:p>
              <a:r>
                <a:rPr lang="en-US" sz="2400" b="1" dirty="0">
                  <a:solidFill>
                    <a:srgbClr val="BF0426"/>
                  </a:solidFill>
                  <a:latin typeface="Rockwell" panose="02060603020205020403" pitchFamily="18" charset="0"/>
                </a:rPr>
                <a:t>LCH</a:t>
              </a:r>
            </a:p>
          </p:txBody>
        </p:sp>
      </p:grpSp>
      <p:grpSp>
        <p:nvGrpSpPr>
          <p:cNvPr id="12" name="Group 11"/>
          <p:cNvGrpSpPr/>
          <p:nvPr/>
        </p:nvGrpSpPr>
        <p:grpSpPr>
          <a:xfrm>
            <a:off x="-1457917" y="6858000"/>
            <a:ext cx="4733907" cy="2144193"/>
            <a:chOff x="3689998" y="2221669"/>
            <a:chExt cx="4733907" cy="2144193"/>
          </a:xfrm>
        </p:grpSpPr>
        <p:sp>
          <p:nvSpPr>
            <p:cNvPr id="4" name="TextBox 3"/>
            <p:cNvSpPr txBox="1"/>
            <p:nvPr/>
          </p:nvSpPr>
          <p:spPr>
            <a:xfrm>
              <a:off x="4699497" y="2221669"/>
              <a:ext cx="2714910" cy="1323439"/>
            </a:xfrm>
            <a:prstGeom prst="rect">
              <a:avLst/>
            </a:prstGeom>
            <a:noFill/>
          </p:spPr>
          <p:txBody>
            <a:bodyPr wrap="none" rtlCol="0">
              <a:spAutoFit/>
            </a:bodyPr>
            <a:lstStyle/>
            <a:p>
              <a:r>
                <a:rPr lang="en-US" sz="8000" b="1" dirty="0">
                  <a:solidFill>
                    <a:srgbClr val="5A6E80"/>
                  </a:solidFill>
                  <a:latin typeface="Gill Sans MT" panose="020B0502020104020203" pitchFamily="34" charset="0"/>
                </a:rPr>
                <a:t>SOTI</a:t>
              </a:r>
              <a:endParaRPr lang="en-US" sz="11500" b="1" dirty="0">
                <a:solidFill>
                  <a:srgbClr val="5A6E80"/>
                </a:solidFill>
                <a:latin typeface="Gill Sans MT" panose="020B0502020104020203" pitchFamily="34" charset="0"/>
              </a:endParaRPr>
            </a:p>
          </p:txBody>
        </p:sp>
        <p:pic>
          <p:nvPicPr>
            <p:cNvPr id="8" name="Picture 2" descr="Illustration of switch arrows Free Vecto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9998" y="3058303"/>
              <a:ext cx="4733907" cy="1307559"/>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p:cNvPicPr>
            <a:picLocks noChangeAspect="1"/>
          </p:cNvPicPr>
          <p:nvPr/>
        </p:nvPicPr>
        <p:blipFill>
          <a:blip r:embed="rId4"/>
          <a:stretch>
            <a:fillRect/>
          </a:stretch>
        </p:blipFill>
        <p:spPr>
          <a:xfrm>
            <a:off x="2545057" y="-651913"/>
            <a:ext cx="1712264" cy="425452"/>
          </a:xfrm>
          <a:prstGeom prst="rect">
            <a:avLst/>
          </a:prstGeom>
        </p:spPr>
      </p:pic>
      <p:grpSp>
        <p:nvGrpSpPr>
          <p:cNvPr id="21" name="Group 20"/>
          <p:cNvGrpSpPr/>
          <p:nvPr/>
        </p:nvGrpSpPr>
        <p:grpSpPr>
          <a:xfrm>
            <a:off x="1814300" y="434076"/>
            <a:ext cx="8870265" cy="3453226"/>
            <a:chOff x="1814300" y="434076"/>
            <a:chExt cx="8870265" cy="3453226"/>
          </a:xfrm>
        </p:grpSpPr>
        <p:grpSp>
          <p:nvGrpSpPr>
            <p:cNvPr id="17" name="Group 16"/>
            <p:cNvGrpSpPr/>
            <p:nvPr/>
          </p:nvGrpSpPr>
          <p:grpSpPr>
            <a:xfrm>
              <a:off x="1814300" y="434076"/>
              <a:ext cx="8870265" cy="3453226"/>
              <a:chOff x="1814300" y="434076"/>
              <a:chExt cx="8870265" cy="3453226"/>
            </a:xfrm>
          </p:grpSpPr>
          <p:grpSp>
            <p:nvGrpSpPr>
              <p:cNvPr id="13" name="Group 12"/>
              <p:cNvGrpSpPr/>
              <p:nvPr/>
            </p:nvGrpSpPr>
            <p:grpSpPr>
              <a:xfrm>
                <a:off x="1814300" y="434076"/>
                <a:ext cx="8870265" cy="2686462"/>
                <a:chOff x="1814300" y="434076"/>
                <a:chExt cx="8870265" cy="2686462"/>
              </a:xfrm>
            </p:grpSpPr>
            <p:pic>
              <p:nvPicPr>
                <p:cNvPr id="5" name="Picture 4"/>
                <p:cNvPicPr>
                  <a:picLocks noChangeAspect="1"/>
                </p:cNvPicPr>
                <p:nvPr/>
              </p:nvPicPr>
              <p:blipFill>
                <a:blip r:embed="rId5"/>
                <a:stretch>
                  <a:fillRect/>
                </a:stretch>
              </p:blipFill>
              <p:spPr>
                <a:xfrm>
                  <a:off x="1814300" y="1141733"/>
                  <a:ext cx="2318234" cy="1733964"/>
                </a:xfrm>
                <a:prstGeom prst="rect">
                  <a:avLst/>
                </a:prstGeom>
              </p:spPr>
            </p:pic>
            <p:pic>
              <p:nvPicPr>
                <p:cNvPr id="6" name="Picture 5"/>
                <p:cNvPicPr>
                  <a:picLocks noChangeAspect="1"/>
                </p:cNvPicPr>
                <p:nvPr/>
              </p:nvPicPr>
              <p:blipFill>
                <a:blip r:embed="rId6"/>
                <a:stretch>
                  <a:fillRect/>
                </a:stretch>
              </p:blipFill>
              <p:spPr>
                <a:xfrm>
                  <a:off x="7925496" y="434076"/>
                  <a:ext cx="2759069" cy="2686462"/>
                </a:xfrm>
                <a:prstGeom prst="rect">
                  <a:avLst/>
                </a:prstGeom>
              </p:spPr>
            </p:pic>
          </p:grpSp>
          <p:sp>
            <p:nvSpPr>
              <p:cNvPr id="14" name="TextBox 13"/>
              <p:cNvSpPr txBox="1"/>
              <p:nvPr/>
            </p:nvSpPr>
            <p:spPr>
              <a:xfrm>
                <a:off x="2013057" y="3302527"/>
                <a:ext cx="1920719"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DEMAND</a:t>
                </a:r>
                <a:endParaRPr lang="en-US" dirty="0">
                  <a:solidFill>
                    <a:srgbClr val="5A6E80"/>
                  </a:solidFill>
                  <a:latin typeface="Gill Sans MT" panose="020B0502020104020203" pitchFamily="34" charset="0"/>
                </a:endParaRPr>
              </a:p>
            </p:txBody>
          </p:sp>
        </p:grpSp>
        <p:sp>
          <p:nvSpPr>
            <p:cNvPr id="18" name="TextBox 17"/>
            <p:cNvSpPr txBox="1"/>
            <p:nvPr/>
          </p:nvSpPr>
          <p:spPr>
            <a:xfrm>
              <a:off x="8602879" y="3237759"/>
              <a:ext cx="1548822"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OFFERS</a:t>
              </a:r>
              <a:endParaRPr lang="en-US" dirty="0">
                <a:solidFill>
                  <a:srgbClr val="5A6E80"/>
                </a:solidFill>
                <a:latin typeface="Gill Sans MT" panose="020B0502020104020203" pitchFamily="34" charset="0"/>
              </a:endParaRPr>
            </a:p>
          </p:txBody>
        </p:sp>
      </p:grpSp>
      <p:pic>
        <p:nvPicPr>
          <p:cNvPr id="22" name="Picture 21"/>
          <p:cNvPicPr>
            <a:picLocks noChangeAspect="1"/>
          </p:cNvPicPr>
          <p:nvPr/>
        </p:nvPicPr>
        <p:blipFill>
          <a:blip r:embed="rId7"/>
          <a:stretch>
            <a:fillRect/>
          </a:stretch>
        </p:blipFill>
        <p:spPr>
          <a:xfrm>
            <a:off x="4610855" y="3351539"/>
            <a:ext cx="2836319" cy="2958242"/>
          </a:xfrm>
          <a:prstGeom prst="rect">
            <a:avLst/>
          </a:prstGeom>
        </p:spPr>
      </p:pic>
    </p:spTree>
    <p:extLst>
      <p:ext uri="{BB962C8B-B14F-4D97-AF65-F5344CB8AC3E}">
        <p14:creationId xmlns:p14="http://schemas.microsoft.com/office/powerpoint/2010/main" val="229045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19336" cy="7023100"/>
          </a:xfrm>
          <a:prstGeom prst="rect">
            <a:avLst/>
          </a:prstGeom>
        </p:spPr>
      </p:pic>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3"/>
          <a:stretch>
            <a:fillRect/>
          </a:stretch>
        </p:blipFill>
        <p:spPr>
          <a:xfrm>
            <a:off x="2545057" y="-651913"/>
            <a:ext cx="1712264" cy="425452"/>
          </a:xfrm>
          <a:prstGeom prst="rect">
            <a:avLst/>
          </a:prstGeom>
        </p:spPr>
      </p:pic>
      <p:pic>
        <p:nvPicPr>
          <p:cNvPr id="26" name="Picture 25"/>
          <p:cNvPicPr>
            <a:picLocks noChangeAspect="1"/>
          </p:cNvPicPr>
          <p:nvPr/>
        </p:nvPicPr>
        <p:blipFill>
          <a:blip r:embed="rId4"/>
          <a:stretch>
            <a:fillRect/>
          </a:stretch>
        </p:blipFill>
        <p:spPr>
          <a:xfrm>
            <a:off x="1052300" y="2043433"/>
            <a:ext cx="2318234" cy="1733964"/>
          </a:xfrm>
          <a:prstGeom prst="rect">
            <a:avLst/>
          </a:prstGeom>
        </p:spPr>
      </p:pic>
      <p:sp>
        <p:nvSpPr>
          <p:cNvPr id="27" name="TextBox 26"/>
          <p:cNvSpPr txBox="1"/>
          <p:nvPr/>
        </p:nvSpPr>
        <p:spPr>
          <a:xfrm>
            <a:off x="1251057" y="4204227"/>
            <a:ext cx="1920719"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DEMAND</a:t>
            </a:r>
            <a:endParaRPr lang="en-US" dirty="0">
              <a:solidFill>
                <a:srgbClr val="5A6E80"/>
              </a:solidFill>
              <a:latin typeface="Gill Sans MT" panose="020B0502020104020203" pitchFamily="34" charset="0"/>
            </a:endParaRPr>
          </a:p>
        </p:txBody>
      </p:sp>
      <p:pic>
        <p:nvPicPr>
          <p:cNvPr id="28" name="Picture 27"/>
          <p:cNvPicPr>
            <a:picLocks noChangeAspect="1"/>
          </p:cNvPicPr>
          <p:nvPr/>
        </p:nvPicPr>
        <p:blipFill rotWithShape="1">
          <a:blip r:embed="rId5"/>
          <a:srcRect l="652" t="8307" r="1" b="7087"/>
          <a:stretch/>
        </p:blipFill>
        <p:spPr>
          <a:xfrm>
            <a:off x="4064000" y="1458343"/>
            <a:ext cx="7210469" cy="4040758"/>
          </a:xfrm>
          <a:prstGeom prst="rect">
            <a:avLst/>
          </a:prstGeom>
        </p:spPr>
      </p:pic>
      <p:sp>
        <p:nvSpPr>
          <p:cNvPr id="29" name="Rectangle 28"/>
          <p:cNvSpPr/>
          <p:nvPr/>
        </p:nvSpPr>
        <p:spPr>
          <a:xfrm>
            <a:off x="7645555" y="1447347"/>
            <a:ext cx="3517745" cy="405175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7791160" y="1911785"/>
            <a:ext cx="1165063" cy="369332"/>
          </a:xfrm>
          <a:prstGeom prst="rect">
            <a:avLst/>
          </a:prstGeom>
          <a:noFill/>
        </p:spPr>
        <p:txBody>
          <a:bodyPr wrap="none" rtlCol="0">
            <a:spAutoFit/>
          </a:bodyPr>
          <a:lstStyle/>
          <a:p>
            <a:r>
              <a:rPr lang="en-US" b="1" dirty="0">
                <a:solidFill>
                  <a:srgbClr val="BF0426"/>
                </a:solidFill>
              </a:rPr>
              <a:t>Hospital A</a:t>
            </a:r>
          </a:p>
        </p:txBody>
      </p:sp>
      <p:sp>
        <p:nvSpPr>
          <p:cNvPr id="31" name="TextBox 30"/>
          <p:cNvSpPr txBox="1"/>
          <p:nvPr/>
        </p:nvSpPr>
        <p:spPr>
          <a:xfrm>
            <a:off x="8115377" y="3473223"/>
            <a:ext cx="1155445" cy="369332"/>
          </a:xfrm>
          <a:prstGeom prst="rect">
            <a:avLst/>
          </a:prstGeom>
          <a:noFill/>
        </p:spPr>
        <p:txBody>
          <a:bodyPr wrap="none" rtlCol="0">
            <a:spAutoFit/>
          </a:bodyPr>
          <a:lstStyle/>
          <a:p>
            <a:r>
              <a:rPr lang="en-US" b="1" dirty="0">
                <a:solidFill>
                  <a:srgbClr val="023059"/>
                </a:solidFill>
              </a:rPr>
              <a:t>Hospital B</a:t>
            </a:r>
          </a:p>
        </p:txBody>
      </p:sp>
      <p:sp>
        <p:nvSpPr>
          <p:cNvPr id="32" name="TextBox 31"/>
          <p:cNvSpPr txBox="1"/>
          <p:nvPr/>
        </p:nvSpPr>
        <p:spPr>
          <a:xfrm rot="16200000">
            <a:off x="1666839" y="2236022"/>
            <a:ext cx="4171873" cy="400110"/>
          </a:xfrm>
          <a:prstGeom prst="rect">
            <a:avLst/>
          </a:prstGeom>
          <a:noFill/>
        </p:spPr>
        <p:txBody>
          <a:bodyPr wrap="square" rtlCol="0">
            <a:spAutoFit/>
          </a:bodyPr>
          <a:lstStyle/>
          <a:p>
            <a:r>
              <a:rPr lang="en-US" sz="2000" dirty="0">
                <a:solidFill>
                  <a:srgbClr val="5A6E80"/>
                </a:solidFill>
                <a:latin typeface="+mj-lt"/>
              </a:rPr>
              <a:t>Number of masks needed</a:t>
            </a:r>
            <a:endParaRPr lang="en-US" sz="1200" dirty="0">
              <a:solidFill>
                <a:srgbClr val="5A6E80"/>
              </a:solidFill>
              <a:latin typeface="+mj-lt"/>
            </a:endParaRPr>
          </a:p>
        </p:txBody>
      </p:sp>
      <p:sp>
        <p:nvSpPr>
          <p:cNvPr id="34" name="TextBox 33"/>
          <p:cNvSpPr txBox="1"/>
          <p:nvPr/>
        </p:nvSpPr>
        <p:spPr>
          <a:xfrm>
            <a:off x="5443617" y="5680732"/>
            <a:ext cx="1439783" cy="400110"/>
          </a:xfrm>
          <a:prstGeom prst="rect">
            <a:avLst/>
          </a:prstGeom>
          <a:noFill/>
        </p:spPr>
        <p:txBody>
          <a:bodyPr wrap="square" rtlCol="0">
            <a:spAutoFit/>
          </a:bodyPr>
          <a:lstStyle/>
          <a:p>
            <a:r>
              <a:rPr lang="en-US" sz="2000" dirty="0">
                <a:solidFill>
                  <a:srgbClr val="5A6E80"/>
                </a:solidFill>
                <a:latin typeface="+mj-lt"/>
              </a:rPr>
              <a:t>Past</a:t>
            </a:r>
            <a:endParaRPr lang="en-US" sz="1200" dirty="0">
              <a:solidFill>
                <a:srgbClr val="5A6E80"/>
              </a:solidFill>
              <a:latin typeface="+mj-lt"/>
            </a:endParaRPr>
          </a:p>
        </p:txBody>
      </p:sp>
      <p:cxnSp>
        <p:nvCxnSpPr>
          <p:cNvPr id="41" name="Straight Arrow Connector 40"/>
          <p:cNvCxnSpPr/>
          <p:nvPr/>
        </p:nvCxnSpPr>
        <p:spPr>
          <a:xfrm flipH="1" flipV="1">
            <a:off x="4257321" y="5664200"/>
            <a:ext cx="3266619" cy="4085"/>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6"/>
          <a:stretch>
            <a:fillRect/>
          </a:stretch>
        </p:blipFill>
        <p:spPr>
          <a:xfrm>
            <a:off x="10783043" y="705618"/>
            <a:ext cx="1205190" cy="1256997"/>
          </a:xfrm>
          <a:prstGeom prst="rect">
            <a:avLst/>
          </a:prstGeom>
        </p:spPr>
      </p:pic>
    </p:spTree>
    <p:extLst>
      <p:ext uri="{BB962C8B-B14F-4D97-AF65-F5344CB8AC3E}">
        <p14:creationId xmlns:p14="http://schemas.microsoft.com/office/powerpoint/2010/main" val="3463615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19336" cy="7023100"/>
          </a:xfrm>
          <a:prstGeom prst="rect">
            <a:avLst/>
          </a:prstGeom>
        </p:spPr>
      </p:pic>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3"/>
          <a:stretch>
            <a:fillRect/>
          </a:stretch>
        </p:blipFill>
        <p:spPr>
          <a:xfrm>
            <a:off x="2545057" y="-651913"/>
            <a:ext cx="1712264" cy="425452"/>
          </a:xfrm>
          <a:prstGeom prst="rect">
            <a:avLst/>
          </a:prstGeom>
        </p:spPr>
      </p:pic>
      <p:pic>
        <p:nvPicPr>
          <p:cNvPr id="26" name="Picture 25"/>
          <p:cNvPicPr>
            <a:picLocks noChangeAspect="1"/>
          </p:cNvPicPr>
          <p:nvPr/>
        </p:nvPicPr>
        <p:blipFill>
          <a:blip r:embed="rId4"/>
          <a:stretch>
            <a:fillRect/>
          </a:stretch>
        </p:blipFill>
        <p:spPr>
          <a:xfrm>
            <a:off x="1052300" y="2043433"/>
            <a:ext cx="2318234" cy="1733964"/>
          </a:xfrm>
          <a:prstGeom prst="rect">
            <a:avLst/>
          </a:prstGeom>
        </p:spPr>
      </p:pic>
      <p:sp>
        <p:nvSpPr>
          <p:cNvPr id="27" name="TextBox 26"/>
          <p:cNvSpPr txBox="1"/>
          <p:nvPr/>
        </p:nvSpPr>
        <p:spPr>
          <a:xfrm>
            <a:off x="1251057" y="4204227"/>
            <a:ext cx="1920719"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DEMAND</a:t>
            </a:r>
            <a:endParaRPr lang="en-US" dirty="0">
              <a:solidFill>
                <a:srgbClr val="5A6E80"/>
              </a:solidFill>
              <a:latin typeface="Gill Sans MT" panose="020B0502020104020203" pitchFamily="34" charset="0"/>
            </a:endParaRPr>
          </a:p>
        </p:txBody>
      </p:sp>
      <p:pic>
        <p:nvPicPr>
          <p:cNvPr id="28" name="Picture 27"/>
          <p:cNvPicPr>
            <a:picLocks noChangeAspect="1"/>
          </p:cNvPicPr>
          <p:nvPr/>
        </p:nvPicPr>
        <p:blipFill rotWithShape="1">
          <a:blip r:embed="rId5"/>
          <a:srcRect l="652" t="8307" r="1" b="7087"/>
          <a:stretch/>
        </p:blipFill>
        <p:spPr>
          <a:xfrm>
            <a:off x="4064000" y="1458343"/>
            <a:ext cx="7210469" cy="4040758"/>
          </a:xfrm>
          <a:prstGeom prst="rect">
            <a:avLst/>
          </a:prstGeom>
        </p:spPr>
      </p:pic>
      <p:sp>
        <p:nvSpPr>
          <p:cNvPr id="30" name="TextBox 29"/>
          <p:cNvSpPr txBox="1"/>
          <p:nvPr/>
        </p:nvSpPr>
        <p:spPr>
          <a:xfrm>
            <a:off x="7791160" y="1911785"/>
            <a:ext cx="1165063" cy="369332"/>
          </a:xfrm>
          <a:prstGeom prst="rect">
            <a:avLst/>
          </a:prstGeom>
          <a:noFill/>
        </p:spPr>
        <p:txBody>
          <a:bodyPr wrap="none" rtlCol="0">
            <a:spAutoFit/>
          </a:bodyPr>
          <a:lstStyle/>
          <a:p>
            <a:r>
              <a:rPr lang="en-US" b="1" dirty="0">
                <a:solidFill>
                  <a:srgbClr val="BF0426"/>
                </a:solidFill>
              </a:rPr>
              <a:t>Hospital A</a:t>
            </a:r>
          </a:p>
        </p:txBody>
      </p:sp>
      <p:sp>
        <p:nvSpPr>
          <p:cNvPr id="31" name="TextBox 30"/>
          <p:cNvSpPr txBox="1"/>
          <p:nvPr/>
        </p:nvSpPr>
        <p:spPr>
          <a:xfrm>
            <a:off x="8115377" y="3473223"/>
            <a:ext cx="1155445" cy="369332"/>
          </a:xfrm>
          <a:prstGeom prst="rect">
            <a:avLst/>
          </a:prstGeom>
          <a:noFill/>
        </p:spPr>
        <p:txBody>
          <a:bodyPr wrap="none" rtlCol="0">
            <a:spAutoFit/>
          </a:bodyPr>
          <a:lstStyle/>
          <a:p>
            <a:r>
              <a:rPr lang="en-US" b="1" dirty="0">
                <a:solidFill>
                  <a:srgbClr val="023059"/>
                </a:solidFill>
              </a:rPr>
              <a:t>Hospital B</a:t>
            </a:r>
          </a:p>
        </p:txBody>
      </p:sp>
      <p:sp>
        <p:nvSpPr>
          <p:cNvPr id="32" name="TextBox 31"/>
          <p:cNvSpPr txBox="1"/>
          <p:nvPr/>
        </p:nvSpPr>
        <p:spPr>
          <a:xfrm rot="16200000">
            <a:off x="1666839" y="2236022"/>
            <a:ext cx="4171873" cy="400110"/>
          </a:xfrm>
          <a:prstGeom prst="rect">
            <a:avLst/>
          </a:prstGeom>
          <a:noFill/>
        </p:spPr>
        <p:txBody>
          <a:bodyPr wrap="square" rtlCol="0">
            <a:spAutoFit/>
          </a:bodyPr>
          <a:lstStyle/>
          <a:p>
            <a:r>
              <a:rPr lang="en-US" sz="2000" dirty="0">
                <a:solidFill>
                  <a:srgbClr val="5A6E80"/>
                </a:solidFill>
                <a:latin typeface="+mj-lt"/>
              </a:rPr>
              <a:t>Number of masks needed</a:t>
            </a:r>
            <a:endParaRPr lang="en-US" sz="1200" dirty="0">
              <a:solidFill>
                <a:srgbClr val="5A6E80"/>
              </a:solidFill>
              <a:latin typeface="+mj-lt"/>
            </a:endParaRPr>
          </a:p>
        </p:txBody>
      </p:sp>
      <p:sp>
        <p:nvSpPr>
          <p:cNvPr id="16" name="TextBox 15"/>
          <p:cNvSpPr txBox="1"/>
          <p:nvPr/>
        </p:nvSpPr>
        <p:spPr>
          <a:xfrm>
            <a:off x="5443617" y="5680732"/>
            <a:ext cx="1439783" cy="400110"/>
          </a:xfrm>
          <a:prstGeom prst="rect">
            <a:avLst/>
          </a:prstGeom>
          <a:noFill/>
        </p:spPr>
        <p:txBody>
          <a:bodyPr wrap="square" rtlCol="0">
            <a:spAutoFit/>
          </a:bodyPr>
          <a:lstStyle/>
          <a:p>
            <a:r>
              <a:rPr lang="en-US" sz="2000" dirty="0">
                <a:solidFill>
                  <a:srgbClr val="5A6E80"/>
                </a:solidFill>
                <a:latin typeface="+mj-lt"/>
              </a:rPr>
              <a:t>Past</a:t>
            </a:r>
            <a:endParaRPr lang="en-US" sz="1200" dirty="0">
              <a:solidFill>
                <a:srgbClr val="5A6E80"/>
              </a:solidFill>
              <a:latin typeface="+mj-lt"/>
            </a:endParaRPr>
          </a:p>
        </p:txBody>
      </p:sp>
      <p:cxnSp>
        <p:nvCxnSpPr>
          <p:cNvPr id="17" name="Straight Arrow Connector 16"/>
          <p:cNvCxnSpPr/>
          <p:nvPr/>
        </p:nvCxnSpPr>
        <p:spPr>
          <a:xfrm flipH="1" flipV="1">
            <a:off x="4257321" y="5664200"/>
            <a:ext cx="3266619" cy="4085"/>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676341" y="5680732"/>
            <a:ext cx="3436159" cy="0"/>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956223" y="5770174"/>
            <a:ext cx="1439783" cy="400110"/>
          </a:xfrm>
          <a:prstGeom prst="rect">
            <a:avLst/>
          </a:prstGeom>
          <a:noFill/>
        </p:spPr>
        <p:txBody>
          <a:bodyPr wrap="square" rtlCol="0">
            <a:spAutoFit/>
          </a:bodyPr>
          <a:lstStyle/>
          <a:p>
            <a:r>
              <a:rPr lang="en-US" sz="2000" dirty="0">
                <a:solidFill>
                  <a:srgbClr val="5A6E80"/>
                </a:solidFill>
                <a:latin typeface="+mj-lt"/>
              </a:rPr>
              <a:t>Future</a:t>
            </a:r>
            <a:endParaRPr lang="en-US" sz="1200" dirty="0">
              <a:solidFill>
                <a:srgbClr val="5A6E80"/>
              </a:solidFill>
              <a:latin typeface="+mj-lt"/>
            </a:endParaRPr>
          </a:p>
        </p:txBody>
      </p:sp>
      <p:pic>
        <p:nvPicPr>
          <p:cNvPr id="23" name="Picture 22"/>
          <p:cNvPicPr>
            <a:picLocks noChangeAspect="1"/>
          </p:cNvPicPr>
          <p:nvPr/>
        </p:nvPicPr>
        <p:blipFill>
          <a:blip r:embed="rId6"/>
          <a:stretch>
            <a:fillRect/>
          </a:stretch>
        </p:blipFill>
        <p:spPr>
          <a:xfrm>
            <a:off x="10783043" y="705618"/>
            <a:ext cx="1205190" cy="1256997"/>
          </a:xfrm>
          <a:prstGeom prst="rect">
            <a:avLst/>
          </a:prstGeom>
        </p:spPr>
      </p:pic>
    </p:spTree>
    <p:extLst>
      <p:ext uri="{BB962C8B-B14F-4D97-AF65-F5344CB8AC3E}">
        <p14:creationId xmlns:p14="http://schemas.microsoft.com/office/powerpoint/2010/main" val="2376068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19336" cy="7023100"/>
          </a:xfrm>
          <a:prstGeom prst="rect">
            <a:avLst/>
          </a:prstGeom>
        </p:spPr>
      </p:pic>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3"/>
          <a:stretch>
            <a:fillRect/>
          </a:stretch>
        </p:blipFill>
        <p:spPr>
          <a:xfrm>
            <a:off x="2545057" y="-651913"/>
            <a:ext cx="1712264" cy="425452"/>
          </a:xfrm>
          <a:prstGeom prst="rect">
            <a:avLst/>
          </a:prstGeom>
        </p:spPr>
      </p:pic>
      <p:pic>
        <p:nvPicPr>
          <p:cNvPr id="26" name="Picture 25"/>
          <p:cNvPicPr>
            <a:picLocks noChangeAspect="1"/>
          </p:cNvPicPr>
          <p:nvPr/>
        </p:nvPicPr>
        <p:blipFill>
          <a:blip r:embed="rId4"/>
          <a:stretch>
            <a:fillRect/>
          </a:stretch>
        </p:blipFill>
        <p:spPr>
          <a:xfrm>
            <a:off x="1052300" y="2043433"/>
            <a:ext cx="2318234" cy="1733964"/>
          </a:xfrm>
          <a:prstGeom prst="rect">
            <a:avLst/>
          </a:prstGeom>
        </p:spPr>
      </p:pic>
      <p:sp>
        <p:nvSpPr>
          <p:cNvPr id="27" name="TextBox 26"/>
          <p:cNvSpPr txBox="1"/>
          <p:nvPr/>
        </p:nvSpPr>
        <p:spPr>
          <a:xfrm>
            <a:off x="1251057" y="4204227"/>
            <a:ext cx="1920719"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DEMAND</a:t>
            </a:r>
            <a:endParaRPr lang="en-US" dirty="0">
              <a:solidFill>
                <a:srgbClr val="5A6E80"/>
              </a:solidFill>
              <a:latin typeface="Gill Sans MT" panose="020B0502020104020203" pitchFamily="34" charset="0"/>
            </a:endParaRPr>
          </a:p>
        </p:txBody>
      </p:sp>
      <p:pic>
        <p:nvPicPr>
          <p:cNvPr id="28" name="Picture 27"/>
          <p:cNvPicPr>
            <a:picLocks noChangeAspect="1"/>
          </p:cNvPicPr>
          <p:nvPr/>
        </p:nvPicPr>
        <p:blipFill rotWithShape="1">
          <a:blip r:embed="rId5"/>
          <a:srcRect l="652" t="8307" r="1" b="7087"/>
          <a:stretch/>
        </p:blipFill>
        <p:spPr>
          <a:xfrm>
            <a:off x="4064000" y="1458343"/>
            <a:ext cx="7210469" cy="4040758"/>
          </a:xfrm>
          <a:prstGeom prst="rect">
            <a:avLst/>
          </a:prstGeom>
        </p:spPr>
      </p:pic>
      <p:sp>
        <p:nvSpPr>
          <p:cNvPr id="30" name="TextBox 29"/>
          <p:cNvSpPr txBox="1"/>
          <p:nvPr/>
        </p:nvSpPr>
        <p:spPr>
          <a:xfrm>
            <a:off x="7791160" y="1911785"/>
            <a:ext cx="1165063" cy="369332"/>
          </a:xfrm>
          <a:prstGeom prst="rect">
            <a:avLst/>
          </a:prstGeom>
          <a:noFill/>
        </p:spPr>
        <p:txBody>
          <a:bodyPr wrap="none" rtlCol="0">
            <a:spAutoFit/>
          </a:bodyPr>
          <a:lstStyle/>
          <a:p>
            <a:r>
              <a:rPr lang="en-US" b="1" dirty="0">
                <a:solidFill>
                  <a:srgbClr val="BF0426"/>
                </a:solidFill>
              </a:rPr>
              <a:t>Hospital A</a:t>
            </a:r>
          </a:p>
        </p:txBody>
      </p:sp>
      <p:sp>
        <p:nvSpPr>
          <p:cNvPr id="31" name="TextBox 30"/>
          <p:cNvSpPr txBox="1"/>
          <p:nvPr/>
        </p:nvSpPr>
        <p:spPr>
          <a:xfrm>
            <a:off x="8115377" y="3473223"/>
            <a:ext cx="1155445" cy="369332"/>
          </a:xfrm>
          <a:prstGeom prst="rect">
            <a:avLst/>
          </a:prstGeom>
          <a:noFill/>
        </p:spPr>
        <p:txBody>
          <a:bodyPr wrap="none" rtlCol="0">
            <a:spAutoFit/>
          </a:bodyPr>
          <a:lstStyle/>
          <a:p>
            <a:r>
              <a:rPr lang="en-US" b="1" dirty="0">
                <a:solidFill>
                  <a:srgbClr val="023059"/>
                </a:solidFill>
              </a:rPr>
              <a:t>Hospital B</a:t>
            </a:r>
          </a:p>
        </p:txBody>
      </p:sp>
      <p:sp>
        <p:nvSpPr>
          <p:cNvPr id="32" name="TextBox 31"/>
          <p:cNvSpPr txBox="1"/>
          <p:nvPr/>
        </p:nvSpPr>
        <p:spPr>
          <a:xfrm rot="16200000">
            <a:off x="1666839" y="2236022"/>
            <a:ext cx="4171873" cy="400110"/>
          </a:xfrm>
          <a:prstGeom prst="rect">
            <a:avLst/>
          </a:prstGeom>
          <a:noFill/>
        </p:spPr>
        <p:txBody>
          <a:bodyPr wrap="square" rtlCol="0">
            <a:spAutoFit/>
          </a:bodyPr>
          <a:lstStyle/>
          <a:p>
            <a:r>
              <a:rPr lang="en-US" sz="2000" dirty="0">
                <a:solidFill>
                  <a:srgbClr val="5A6E80"/>
                </a:solidFill>
                <a:latin typeface="+mj-lt"/>
              </a:rPr>
              <a:t>Number of masks needed</a:t>
            </a:r>
            <a:endParaRPr lang="en-US" sz="1200" dirty="0">
              <a:solidFill>
                <a:srgbClr val="5A6E80"/>
              </a:solidFill>
              <a:latin typeface="+mj-lt"/>
            </a:endParaRPr>
          </a:p>
        </p:txBody>
      </p:sp>
      <p:cxnSp>
        <p:nvCxnSpPr>
          <p:cNvPr id="4" name="Straight Arrow Connector 3"/>
          <p:cNvCxnSpPr/>
          <p:nvPr/>
        </p:nvCxnSpPr>
        <p:spPr>
          <a:xfrm>
            <a:off x="10845800" y="2281117"/>
            <a:ext cx="12700" cy="1312983"/>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43617" y="5680732"/>
            <a:ext cx="1439783" cy="400110"/>
          </a:xfrm>
          <a:prstGeom prst="rect">
            <a:avLst/>
          </a:prstGeom>
          <a:noFill/>
        </p:spPr>
        <p:txBody>
          <a:bodyPr wrap="square" rtlCol="0">
            <a:spAutoFit/>
          </a:bodyPr>
          <a:lstStyle/>
          <a:p>
            <a:r>
              <a:rPr lang="en-US" sz="2000" dirty="0">
                <a:solidFill>
                  <a:srgbClr val="5A6E80"/>
                </a:solidFill>
                <a:latin typeface="+mj-lt"/>
              </a:rPr>
              <a:t>Past</a:t>
            </a:r>
            <a:endParaRPr lang="en-US" sz="1200" dirty="0">
              <a:solidFill>
                <a:srgbClr val="5A6E80"/>
              </a:solidFill>
              <a:latin typeface="+mj-lt"/>
            </a:endParaRPr>
          </a:p>
        </p:txBody>
      </p:sp>
      <p:cxnSp>
        <p:nvCxnSpPr>
          <p:cNvPr id="17" name="Straight Arrow Connector 16"/>
          <p:cNvCxnSpPr/>
          <p:nvPr/>
        </p:nvCxnSpPr>
        <p:spPr>
          <a:xfrm flipH="1" flipV="1">
            <a:off x="4257321" y="5664200"/>
            <a:ext cx="3266619" cy="4085"/>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676341" y="5680732"/>
            <a:ext cx="3436159" cy="0"/>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956223" y="5770174"/>
            <a:ext cx="1439783" cy="400110"/>
          </a:xfrm>
          <a:prstGeom prst="rect">
            <a:avLst/>
          </a:prstGeom>
          <a:noFill/>
        </p:spPr>
        <p:txBody>
          <a:bodyPr wrap="square" rtlCol="0">
            <a:spAutoFit/>
          </a:bodyPr>
          <a:lstStyle/>
          <a:p>
            <a:r>
              <a:rPr lang="en-US" sz="2000" dirty="0">
                <a:solidFill>
                  <a:srgbClr val="5A6E80"/>
                </a:solidFill>
                <a:latin typeface="+mj-lt"/>
              </a:rPr>
              <a:t>Future</a:t>
            </a:r>
            <a:endParaRPr lang="en-US" sz="1200" dirty="0">
              <a:solidFill>
                <a:srgbClr val="5A6E80"/>
              </a:solidFill>
              <a:latin typeface="+mj-lt"/>
            </a:endParaRPr>
          </a:p>
        </p:txBody>
      </p:sp>
      <p:pic>
        <p:nvPicPr>
          <p:cNvPr id="18" name="Picture 17"/>
          <p:cNvPicPr>
            <a:picLocks noChangeAspect="1"/>
          </p:cNvPicPr>
          <p:nvPr/>
        </p:nvPicPr>
        <p:blipFill>
          <a:blip r:embed="rId6"/>
          <a:stretch>
            <a:fillRect/>
          </a:stretch>
        </p:blipFill>
        <p:spPr>
          <a:xfrm>
            <a:off x="10783043" y="705618"/>
            <a:ext cx="1205190" cy="1256997"/>
          </a:xfrm>
          <a:prstGeom prst="rect">
            <a:avLst/>
          </a:prstGeom>
        </p:spPr>
      </p:pic>
    </p:spTree>
    <p:extLst>
      <p:ext uri="{BB962C8B-B14F-4D97-AF65-F5344CB8AC3E}">
        <p14:creationId xmlns:p14="http://schemas.microsoft.com/office/powerpoint/2010/main" val="2724666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19336" cy="7023100"/>
          </a:xfrm>
          <a:prstGeom prst="rect">
            <a:avLst/>
          </a:prstGeom>
        </p:spPr>
      </p:pic>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3"/>
          <a:stretch>
            <a:fillRect/>
          </a:stretch>
        </p:blipFill>
        <p:spPr>
          <a:xfrm>
            <a:off x="2545057" y="-651913"/>
            <a:ext cx="1712264" cy="425452"/>
          </a:xfrm>
          <a:prstGeom prst="rect">
            <a:avLst/>
          </a:prstGeom>
        </p:spPr>
      </p:pic>
      <p:pic>
        <p:nvPicPr>
          <p:cNvPr id="26" name="Picture 25"/>
          <p:cNvPicPr>
            <a:picLocks noChangeAspect="1"/>
          </p:cNvPicPr>
          <p:nvPr/>
        </p:nvPicPr>
        <p:blipFill>
          <a:blip r:embed="rId4"/>
          <a:stretch>
            <a:fillRect/>
          </a:stretch>
        </p:blipFill>
        <p:spPr>
          <a:xfrm>
            <a:off x="1052300" y="2043433"/>
            <a:ext cx="2318234" cy="1733964"/>
          </a:xfrm>
          <a:prstGeom prst="rect">
            <a:avLst/>
          </a:prstGeom>
        </p:spPr>
      </p:pic>
      <p:sp>
        <p:nvSpPr>
          <p:cNvPr id="27" name="TextBox 26"/>
          <p:cNvSpPr txBox="1"/>
          <p:nvPr/>
        </p:nvSpPr>
        <p:spPr>
          <a:xfrm>
            <a:off x="1251057" y="4204227"/>
            <a:ext cx="1920719"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DEMAND</a:t>
            </a:r>
            <a:endParaRPr lang="en-US" dirty="0">
              <a:solidFill>
                <a:srgbClr val="5A6E80"/>
              </a:solidFill>
              <a:latin typeface="Gill Sans MT" panose="020B0502020104020203" pitchFamily="34" charset="0"/>
            </a:endParaRPr>
          </a:p>
        </p:txBody>
      </p:sp>
      <p:pic>
        <p:nvPicPr>
          <p:cNvPr id="28" name="Picture 27"/>
          <p:cNvPicPr>
            <a:picLocks noChangeAspect="1"/>
          </p:cNvPicPr>
          <p:nvPr/>
        </p:nvPicPr>
        <p:blipFill rotWithShape="1">
          <a:blip r:embed="rId5"/>
          <a:srcRect l="652" t="8307" r="1" b="7087"/>
          <a:stretch/>
        </p:blipFill>
        <p:spPr>
          <a:xfrm>
            <a:off x="4064000" y="1458343"/>
            <a:ext cx="7210469" cy="4040758"/>
          </a:xfrm>
          <a:prstGeom prst="rect">
            <a:avLst/>
          </a:prstGeom>
        </p:spPr>
      </p:pic>
      <p:sp>
        <p:nvSpPr>
          <p:cNvPr id="30" name="TextBox 29"/>
          <p:cNvSpPr txBox="1"/>
          <p:nvPr/>
        </p:nvSpPr>
        <p:spPr>
          <a:xfrm>
            <a:off x="7791160" y="1911785"/>
            <a:ext cx="1165063" cy="369332"/>
          </a:xfrm>
          <a:prstGeom prst="rect">
            <a:avLst/>
          </a:prstGeom>
          <a:noFill/>
        </p:spPr>
        <p:txBody>
          <a:bodyPr wrap="none" rtlCol="0">
            <a:spAutoFit/>
          </a:bodyPr>
          <a:lstStyle/>
          <a:p>
            <a:r>
              <a:rPr lang="en-US" b="1" dirty="0">
                <a:solidFill>
                  <a:srgbClr val="BF0426"/>
                </a:solidFill>
              </a:rPr>
              <a:t>Hospital A</a:t>
            </a:r>
          </a:p>
        </p:txBody>
      </p:sp>
      <p:sp>
        <p:nvSpPr>
          <p:cNvPr id="31" name="TextBox 30"/>
          <p:cNvSpPr txBox="1"/>
          <p:nvPr/>
        </p:nvSpPr>
        <p:spPr>
          <a:xfrm>
            <a:off x="8115377" y="3473223"/>
            <a:ext cx="1155445" cy="369332"/>
          </a:xfrm>
          <a:prstGeom prst="rect">
            <a:avLst/>
          </a:prstGeom>
          <a:noFill/>
        </p:spPr>
        <p:txBody>
          <a:bodyPr wrap="none" rtlCol="0">
            <a:spAutoFit/>
          </a:bodyPr>
          <a:lstStyle/>
          <a:p>
            <a:r>
              <a:rPr lang="en-US" b="1" dirty="0">
                <a:solidFill>
                  <a:srgbClr val="023059"/>
                </a:solidFill>
              </a:rPr>
              <a:t>Hospital B</a:t>
            </a:r>
          </a:p>
        </p:txBody>
      </p:sp>
      <p:sp>
        <p:nvSpPr>
          <p:cNvPr id="32" name="TextBox 31"/>
          <p:cNvSpPr txBox="1"/>
          <p:nvPr/>
        </p:nvSpPr>
        <p:spPr>
          <a:xfrm rot="16200000">
            <a:off x="1666839" y="2236022"/>
            <a:ext cx="4171873" cy="400110"/>
          </a:xfrm>
          <a:prstGeom prst="rect">
            <a:avLst/>
          </a:prstGeom>
          <a:noFill/>
        </p:spPr>
        <p:txBody>
          <a:bodyPr wrap="square" rtlCol="0">
            <a:spAutoFit/>
          </a:bodyPr>
          <a:lstStyle/>
          <a:p>
            <a:r>
              <a:rPr lang="en-US" sz="2000" dirty="0">
                <a:solidFill>
                  <a:srgbClr val="5A6E80"/>
                </a:solidFill>
                <a:latin typeface="+mj-lt"/>
              </a:rPr>
              <a:t>Number of masks needed</a:t>
            </a:r>
            <a:endParaRPr lang="en-US" sz="1200" dirty="0">
              <a:solidFill>
                <a:srgbClr val="5A6E80"/>
              </a:solidFill>
              <a:latin typeface="+mj-lt"/>
            </a:endParaRPr>
          </a:p>
        </p:txBody>
      </p:sp>
      <p:cxnSp>
        <p:nvCxnSpPr>
          <p:cNvPr id="4" name="Straight Arrow Connector 3"/>
          <p:cNvCxnSpPr/>
          <p:nvPr/>
        </p:nvCxnSpPr>
        <p:spPr>
          <a:xfrm>
            <a:off x="10845800" y="2281117"/>
            <a:ext cx="12700" cy="1312983"/>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43617" y="5680732"/>
            <a:ext cx="1439783" cy="400110"/>
          </a:xfrm>
          <a:prstGeom prst="rect">
            <a:avLst/>
          </a:prstGeom>
          <a:noFill/>
        </p:spPr>
        <p:txBody>
          <a:bodyPr wrap="square" rtlCol="0">
            <a:spAutoFit/>
          </a:bodyPr>
          <a:lstStyle/>
          <a:p>
            <a:r>
              <a:rPr lang="en-US" sz="2000" dirty="0">
                <a:solidFill>
                  <a:srgbClr val="5A6E80"/>
                </a:solidFill>
                <a:latin typeface="+mj-lt"/>
              </a:rPr>
              <a:t>Past</a:t>
            </a:r>
            <a:endParaRPr lang="en-US" sz="1200" dirty="0">
              <a:solidFill>
                <a:srgbClr val="5A6E80"/>
              </a:solidFill>
              <a:latin typeface="+mj-lt"/>
            </a:endParaRPr>
          </a:p>
        </p:txBody>
      </p:sp>
      <p:cxnSp>
        <p:nvCxnSpPr>
          <p:cNvPr id="17" name="Straight Arrow Connector 16"/>
          <p:cNvCxnSpPr/>
          <p:nvPr/>
        </p:nvCxnSpPr>
        <p:spPr>
          <a:xfrm flipH="1" flipV="1">
            <a:off x="4257321" y="5664200"/>
            <a:ext cx="3266619" cy="4085"/>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676341" y="5680732"/>
            <a:ext cx="3436159" cy="0"/>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956223" y="5770174"/>
            <a:ext cx="1439783" cy="400110"/>
          </a:xfrm>
          <a:prstGeom prst="rect">
            <a:avLst/>
          </a:prstGeom>
          <a:noFill/>
        </p:spPr>
        <p:txBody>
          <a:bodyPr wrap="square" rtlCol="0">
            <a:spAutoFit/>
          </a:bodyPr>
          <a:lstStyle/>
          <a:p>
            <a:r>
              <a:rPr lang="en-US" sz="2000" dirty="0">
                <a:solidFill>
                  <a:srgbClr val="5A6E80"/>
                </a:solidFill>
                <a:latin typeface="+mj-lt"/>
              </a:rPr>
              <a:t>Future</a:t>
            </a:r>
            <a:endParaRPr lang="en-US" sz="1200" dirty="0">
              <a:solidFill>
                <a:srgbClr val="5A6E80"/>
              </a:solidFill>
              <a:latin typeface="+mj-lt"/>
            </a:endParaRPr>
          </a:p>
        </p:txBody>
      </p:sp>
      <p:sp>
        <p:nvSpPr>
          <p:cNvPr id="3" name="Rectangle 2"/>
          <p:cNvSpPr/>
          <p:nvPr/>
        </p:nvSpPr>
        <p:spPr>
          <a:xfrm>
            <a:off x="3370534" y="850900"/>
            <a:ext cx="8465866" cy="55245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6">
            <a:clrChange>
              <a:clrFrom>
                <a:srgbClr val="FFFFFF"/>
              </a:clrFrom>
              <a:clrTo>
                <a:srgbClr val="FFFFFF">
                  <a:alpha val="0"/>
                </a:srgbClr>
              </a:clrTo>
            </a:clrChange>
          </a:blip>
          <a:stretch>
            <a:fillRect/>
          </a:stretch>
        </p:blipFill>
        <p:spPr>
          <a:xfrm>
            <a:off x="3908227" y="4204228"/>
            <a:ext cx="6922027" cy="2880144"/>
          </a:xfrm>
          <a:prstGeom prst="rect">
            <a:avLst/>
          </a:prstGeom>
        </p:spPr>
      </p:pic>
      <p:pic>
        <p:nvPicPr>
          <p:cNvPr id="12" name="Picture 11"/>
          <p:cNvPicPr>
            <a:picLocks noChangeAspect="1"/>
          </p:cNvPicPr>
          <p:nvPr/>
        </p:nvPicPr>
        <p:blipFill>
          <a:blip r:embed="rId7">
            <a:clrChange>
              <a:clrFrom>
                <a:srgbClr val="000000"/>
              </a:clrFrom>
              <a:clrTo>
                <a:srgbClr val="000000">
                  <a:alpha val="0"/>
                </a:srgbClr>
              </a:clrTo>
            </a:clrChange>
          </a:blip>
          <a:stretch>
            <a:fillRect/>
          </a:stretch>
        </p:blipFill>
        <p:spPr>
          <a:xfrm>
            <a:off x="9712319" y="3422423"/>
            <a:ext cx="792897" cy="792897"/>
          </a:xfrm>
          <a:prstGeom prst="rect">
            <a:avLst/>
          </a:prstGeom>
        </p:spPr>
      </p:pic>
      <p:pic>
        <p:nvPicPr>
          <p:cNvPr id="24" name="Picture 23"/>
          <p:cNvPicPr>
            <a:picLocks noChangeAspect="1"/>
          </p:cNvPicPr>
          <p:nvPr/>
        </p:nvPicPr>
        <p:blipFill>
          <a:blip r:embed="rId8"/>
          <a:stretch>
            <a:fillRect/>
          </a:stretch>
        </p:blipFill>
        <p:spPr>
          <a:xfrm>
            <a:off x="10783043" y="705618"/>
            <a:ext cx="1205190" cy="1256997"/>
          </a:xfrm>
          <a:prstGeom prst="rect">
            <a:avLst/>
          </a:prstGeom>
        </p:spPr>
      </p:pic>
    </p:spTree>
    <p:extLst>
      <p:ext uri="{BB962C8B-B14F-4D97-AF65-F5344CB8AC3E}">
        <p14:creationId xmlns:p14="http://schemas.microsoft.com/office/powerpoint/2010/main" val="1005130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TotalTime>
  <Words>85</Words>
  <Application>Microsoft Office PowerPoint</Application>
  <PresentationFormat>Widescreen</PresentationFormat>
  <Paragraphs>46</Paragraphs>
  <Slides>13</Slides>
  <Notes>2</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SOTI?</vt:lpstr>
      <vt:lpstr>SOTI connects them all</vt:lpstr>
    </vt:vector>
  </TitlesOfParts>
  <Company>TU/e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Bakker, E.</dc:creator>
  <cp:lastModifiedBy>Kouka, A.</cp:lastModifiedBy>
  <cp:revision>199</cp:revision>
  <dcterms:created xsi:type="dcterms:W3CDTF">2020-04-04T12:39:17Z</dcterms:created>
  <dcterms:modified xsi:type="dcterms:W3CDTF">2020-05-18T15:39:35Z</dcterms:modified>
</cp:coreProperties>
</file>